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sldIdLst>
    <p:sldId id="269" r:id="rId2"/>
    <p:sldId id="261" r:id="rId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F1EB"/>
    <a:srgbClr val="CFF5EE"/>
    <a:srgbClr val="E7FDF8"/>
    <a:srgbClr val="F7E9F7"/>
    <a:srgbClr val="E6E6E6"/>
    <a:srgbClr val="F0FAF2"/>
    <a:srgbClr val="EEF2F9"/>
    <a:srgbClr val="FBE2D1"/>
    <a:srgbClr val="F9D3B9"/>
    <a:srgbClr val="FFE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88" autoAdjust="0"/>
    <p:restoredTop sz="94660"/>
  </p:normalViewPr>
  <p:slideViewPr>
    <p:cSldViewPr>
      <p:cViewPr>
        <p:scale>
          <a:sx n="160" d="100"/>
          <a:sy n="160" d="100"/>
        </p:scale>
        <p:origin x="341" y="-23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6-06T16:48:31.148" idx="2">
    <p:pos x="10" y="10"/>
    <p:text>THIS IS THE ONE I LIKE</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97F2C6-92AA-4C81-904A-9DB7C80B2BAE}"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425DC8-DB69-48F8-915E-8CA0829FD8D0}" type="slidenum">
              <a:rPr lang="en-GB" smtClean="0"/>
              <a:t>‹#›</a:t>
            </a:fld>
            <a:endParaRPr lang="en-GB"/>
          </a:p>
        </p:txBody>
      </p:sp>
    </p:spTree>
    <p:extLst>
      <p:ext uri="{BB962C8B-B14F-4D97-AF65-F5344CB8AC3E}">
        <p14:creationId xmlns:p14="http://schemas.microsoft.com/office/powerpoint/2010/main" val="374017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7F2C6-92AA-4C81-904A-9DB7C80B2BAE}"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425DC8-DB69-48F8-915E-8CA0829FD8D0}" type="slidenum">
              <a:rPr lang="en-GB" smtClean="0"/>
              <a:t>‹#›</a:t>
            </a:fld>
            <a:endParaRPr lang="en-GB"/>
          </a:p>
        </p:txBody>
      </p:sp>
    </p:spTree>
    <p:extLst>
      <p:ext uri="{BB962C8B-B14F-4D97-AF65-F5344CB8AC3E}">
        <p14:creationId xmlns:p14="http://schemas.microsoft.com/office/powerpoint/2010/main" val="321138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7F2C6-92AA-4C81-904A-9DB7C80B2BAE}"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425DC8-DB69-48F8-915E-8CA0829FD8D0}" type="slidenum">
              <a:rPr lang="en-GB" smtClean="0"/>
              <a:t>‹#›</a:t>
            </a:fld>
            <a:endParaRPr lang="en-GB"/>
          </a:p>
        </p:txBody>
      </p:sp>
    </p:spTree>
    <p:extLst>
      <p:ext uri="{BB962C8B-B14F-4D97-AF65-F5344CB8AC3E}">
        <p14:creationId xmlns:p14="http://schemas.microsoft.com/office/powerpoint/2010/main" val="191269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7F2C6-92AA-4C81-904A-9DB7C80B2BAE}"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425DC8-DB69-48F8-915E-8CA0829FD8D0}" type="slidenum">
              <a:rPr lang="en-GB" smtClean="0"/>
              <a:t>‹#›</a:t>
            </a:fld>
            <a:endParaRPr lang="en-GB"/>
          </a:p>
        </p:txBody>
      </p:sp>
    </p:spTree>
    <p:extLst>
      <p:ext uri="{BB962C8B-B14F-4D97-AF65-F5344CB8AC3E}">
        <p14:creationId xmlns:p14="http://schemas.microsoft.com/office/powerpoint/2010/main" val="2037029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97F2C6-92AA-4C81-904A-9DB7C80B2BAE}" type="datetimeFigureOut">
              <a:rPr lang="en-GB" smtClean="0"/>
              <a:t>06/06/2021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5425DC8-DB69-48F8-915E-8CA0829FD8D0}" type="slidenum">
              <a:rPr lang="en-GB" smtClean="0"/>
              <a:t>‹#›</a:t>
            </a:fld>
            <a:endParaRPr lang="en-GB"/>
          </a:p>
        </p:txBody>
      </p:sp>
    </p:spTree>
    <p:extLst>
      <p:ext uri="{BB962C8B-B14F-4D97-AF65-F5344CB8AC3E}">
        <p14:creationId xmlns:p14="http://schemas.microsoft.com/office/powerpoint/2010/main" val="2931492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97F2C6-92AA-4C81-904A-9DB7C80B2BAE}" type="datetimeFigureOut">
              <a:rPr lang="en-GB" smtClean="0"/>
              <a:t>06/06/2021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425DC8-DB69-48F8-915E-8CA0829FD8D0}" type="slidenum">
              <a:rPr lang="en-GB" smtClean="0"/>
              <a:t>‹#›</a:t>
            </a:fld>
            <a:endParaRPr lang="en-GB"/>
          </a:p>
        </p:txBody>
      </p:sp>
    </p:spTree>
    <p:extLst>
      <p:ext uri="{BB962C8B-B14F-4D97-AF65-F5344CB8AC3E}">
        <p14:creationId xmlns:p14="http://schemas.microsoft.com/office/powerpoint/2010/main" val="278927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97F2C6-92AA-4C81-904A-9DB7C80B2BAE}" type="datetimeFigureOut">
              <a:rPr lang="en-GB" smtClean="0"/>
              <a:t>06/06/2021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5425DC8-DB69-48F8-915E-8CA0829FD8D0}" type="slidenum">
              <a:rPr lang="en-GB" smtClean="0"/>
              <a:t>‹#›</a:t>
            </a:fld>
            <a:endParaRPr lang="en-GB"/>
          </a:p>
        </p:txBody>
      </p:sp>
    </p:spTree>
    <p:extLst>
      <p:ext uri="{BB962C8B-B14F-4D97-AF65-F5344CB8AC3E}">
        <p14:creationId xmlns:p14="http://schemas.microsoft.com/office/powerpoint/2010/main" val="193782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97F2C6-92AA-4C81-904A-9DB7C80B2BAE}" type="datetimeFigureOut">
              <a:rPr lang="en-GB" smtClean="0"/>
              <a:t>06/06/2021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5425DC8-DB69-48F8-915E-8CA0829FD8D0}" type="slidenum">
              <a:rPr lang="en-GB" smtClean="0"/>
              <a:t>‹#›</a:t>
            </a:fld>
            <a:endParaRPr lang="en-GB"/>
          </a:p>
        </p:txBody>
      </p:sp>
    </p:spTree>
    <p:extLst>
      <p:ext uri="{BB962C8B-B14F-4D97-AF65-F5344CB8AC3E}">
        <p14:creationId xmlns:p14="http://schemas.microsoft.com/office/powerpoint/2010/main" val="176648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7F2C6-92AA-4C81-904A-9DB7C80B2BAE}" type="datetimeFigureOut">
              <a:rPr lang="en-GB" smtClean="0"/>
              <a:t>06/06/2021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5425DC8-DB69-48F8-915E-8CA0829FD8D0}" type="slidenum">
              <a:rPr lang="en-GB" smtClean="0"/>
              <a:t>‹#›</a:t>
            </a:fld>
            <a:endParaRPr lang="en-GB"/>
          </a:p>
        </p:txBody>
      </p:sp>
    </p:spTree>
    <p:extLst>
      <p:ext uri="{BB962C8B-B14F-4D97-AF65-F5344CB8AC3E}">
        <p14:creationId xmlns:p14="http://schemas.microsoft.com/office/powerpoint/2010/main" val="1388620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097F2C6-92AA-4C81-904A-9DB7C80B2BAE}" type="datetimeFigureOut">
              <a:rPr lang="en-GB" smtClean="0"/>
              <a:t>06/06/2021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425DC8-DB69-48F8-915E-8CA0829FD8D0}" type="slidenum">
              <a:rPr lang="en-GB" smtClean="0"/>
              <a:t>‹#›</a:t>
            </a:fld>
            <a:endParaRPr lang="en-GB"/>
          </a:p>
        </p:txBody>
      </p:sp>
    </p:spTree>
    <p:extLst>
      <p:ext uri="{BB962C8B-B14F-4D97-AF65-F5344CB8AC3E}">
        <p14:creationId xmlns:p14="http://schemas.microsoft.com/office/powerpoint/2010/main" val="160485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097F2C6-92AA-4C81-904A-9DB7C80B2BAE}" type="datetimeFigureOut">
              <a:rPr lang="en-GB" smtClean="0"/>
              <a:t>06/06/2021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5425DC8-DB69-48F8-915E-8CA0829FD8D0}" type="slidenum">
              <a:rPr lang="en-GB" smtClean="0"/>
              <a:t>‹#›</a:t>
            </a:fld>
            <a:endParaRPr lang="en-GB"/>
          </a:p>
        </p:txBody>
      </p:sp>
    </p:spTree>
    <p:extLst>
      <p:ext uri="{BB962C8B-B14F-4D97-AF65-F5344CB8AC3E}">
        <p14:creationId xmlns:p14="http://schemas.microsoft.com/office/powerpoint/2010/main" val="1532018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E097F2C6-92AA-4C81-904A-9DB7C80B2BAE}" type="datetimeFigureOut">
              <a:rPr lang="en-GB" smtClean="0"/>
              <a:t>06/06/2021</a:t>
            </a:fld>
            <a:endParaRPr lang="en-GB"/>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55425DC8-DB69-48F8-915E-8CA0829FD8D0}" type="slidenum">
              <a:rPr lang="en-GB" smtClean="0"/>
              <a:t>‹#›</a:t>
            </a:fld>
            <a:endParaRPr lang="en-GB"/>
          </a:p>
        </p:txBody>
      </p:sp>
    </p:spTree>
    <p:extLst>
      <p:ext uri="{BB962C8B-B14F-4D97-AF65-F5344CB8AC3E}">
        <p14:creationId xmlns:p14="http://schemas.microsoft.com/office/powerpoint/2010/main" val="1199830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orm.jotform.com/210803748749060" TargetMode="Externa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mailto:marianne.knight@imperial.ac.uk" TargetMode="External"/></Relationships>
</file>

<file path=ppt/slides/_rels/slide2.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6C22AD-9986-4A72-A05C-AA0E13040BD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9185" r="9565"/>
          <a:stretch/>
        </p:blipFill>
        <p:spPr>
          <a:xfrm rot="16200000">
            <a:off x="-1523999" y="1523997"/>
            <a:ext cx="9905999" cy="6857999"/>
          </a:xfrm>
          <a:prstGeom prst="rect">
            <a:avLst/>
          </a:prstGeom>
        </p:spPr>
      </p:pic>
      <p:sp>
        <p:nvSpPr>
          <p:cNvPr id="2" name="Rectangle 1">
            <a:extLst>
              <a:ext uri="{FF2B5EF4-FFF2-40B4-BE49-F238E27FC236}">
                <a16:creationId xmlns:a16="http://schemas.microsoft.com/office/drawing/2014/main" id="{E09C32B5-878C-4629-8833-18452CBA40AD}"/>
              </a:ext>
            </a:extLst>
          </p:cNvPr>
          <p:cNvSpPr/>
          <p:nvPr/>
        </p:nvSpPr>
        <p:spPr>
          <a:xfrm>
            <a:off x="332656" y="344488"/>
            <a:ext cx="6192688" cy="9217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498FA0D-2170-4B24-88D6-1C8ABF5F3088}"/>
              </a:ext>
            </a:extLst>
          </p:cNvPr>
          <p:cNvSpPr txBox="1"/>
          <p:nvPr/>
        </p:nvSpPr>
        <p:spPr>
          <a:xfrm>
            <a:off x="620688" y="1280592"/>
            <a:ext cx="5688632" cy="7817525"/>
          </a:xfrm>
          <a:prstGeom prst="rect">
            <a:avLst/>
          </a:prstGeom>
          <a:noFill/>
        </p:spPr>
        <p:txBody>
          <a:bodyPr wrap="square" rtlCol="0">
            <a:spAutoFit/>
          </a:bodyPr>
          <a:lstStyle/>
          <a:p>
            <a:r>
              <a:rPr lang="en-US" sz="2200" b="1" dirty="0"/>
              <a:t>Hamlyn Symposium on Medical Robotics 2021</a:t>
            </a:r>
          </a:p>
          <a:p>
            <a:r>
              <a:rPr lang="en-US" sz="2200" b="1" dirty="0">
                <a:solidFill>
                  <a:srgbClr val="C00000"/>
                </a:solidFill>
              </a:rPr>
              <a:t>Virtual Poster Submissions</a:t>
            </a:r>
          </a:p>
          <a:p>
            <a:endParaRPr lang="en-US" sz="2200" b="1" dirty="0">
              <a:solidFill>
                <a:srgbClr val="C00000"/>
              </a:solidFill>
            </a:endParaRPr>
          </a:p>
          <a:p>
            <a:endParaRPr lang="en-US" sz="1400" dirty="0"/>
          </a:p>
          <a:p>
            <a:r>
              <a:rPr lang="en-US" sz="1400" dirty="0"/>
              <a:t>Welcome to the Hamlyn Symposium on Medical Robotics 2021.   </a:t>
            </a:r>
          </a:p>
          <a:p>
            <a:endParaRPr lang="en-US" sz="1400" dirty="0"/>
          </a:p>
          <a:p>
            <a:r>
              <a:rPr lang="en-US" sz="1400" dirty="0"/>
              <a:t>This year, we will be holding the symposium online.  The key way in which you can get involved is to submit a virtual poster of your medical robotics research.  If your poster is accepted into the symposium, it will be showcased online.  In addition, a selection of submissions may be showcased during an online highlights session.  </a:t>
            </a:r>
          </a:p>
          <a:p>
            <a:endParaRPr lang="en-US" sz="1400" dirty="0"/>
          </a:p>
          <a:p>
            <a:r>
              <a:rPr lang="en-US" sz="1400" dirty="0"/>
              <a:t>Please follow the steps below for creating a virtual poster:</a:t>
            </a:r>
          </a:p>
          <a:p>
            <a:endParaRPr lang="en-US" sz="1400" dirty="0"/>
          </a:p>
          <a:p>
            <a:pPr marL="342900" indent="-342900">
              <a:buAutoNum type="arabicPeriod"/>
            </a:pPr>
            <a:r>
              <a:rPr lang="en-US" sz="1400" dirty="0"/>
              <a:t> Choose </a:t>
            </a:r>
            <a:r>
              <a:rPr lang="en-US" sz="1400" b="1" dirty="0"/>
              <a:t>one</a:t>
            </a:r>
            <a:r>
              <a:rPr lang="en-US" sz="1400" dirty="0"/>
              <a:t> of the templates in this document</a:t>
            </a:r>
          </a:p>
          <a:p>
            <a:pPr marL="342900" indent="-342900">
              <a:buAutoNum type="arabicPeriod"/>
            </a:pPr>
            <a:r>
              <a:rPr lang="en-US" sz="1400" dirty="0"/>
              <a:t> Fill in the template with your poster content</a:t>
            </a:r>
          </a:p>
          <a:p>
            <a:pPr marL="342900" indent="-342900">
              <a:buAutoNum type="arabicPeriod"/>
            </a:pPr>
            <a:r>
              <a:rPr lang="en-US" sz="1400" dirty="0"/>
              <a:t> Submit a PDF of your poster via our </a:t>
            </a:r>
            <a:r>
              <a:rPr lang="en-US" sz="1400" dirty="0">
                <a:hlinkClick r:id="rId3"/>
              </a:rPr>
              <a:t>online form</a:t>
            </a:r>
            <a:r>
              <a:rPr lang="en-US" sz="1400" dirty="0"/>
              <a:t>.</a:t>
            </a:r>
            <a:endParaRPr lang="en-US" sz="1400" i="1" u="sng" dirty="0"/>
          </a:p>
          <a:p>
            <a:pPr marL="342900" indent="-342900">
              <a:buAutoNum type="arabicPeriod"/>
            </a:pPr>
            <a:endParaRPr lang="en-US" sz="1400" dirty="0"/>
          </a:p>
          <a:p>
            <a:pPr marL="342900" indent="-342900">
              <a:buAutoNum type="arabicPeriod"/>
            </a:pPr>
            <a:endParaRPr lang="en-US" sz="1400" dirty="0"/>
          </a:p>
          <a:p>
            <a:r>
              <a:rPr lang="en-US" sz="1600" b="1" dirty="0"/>
              <a:t>Key points</a:t>
            </a:r>
          </a:p>
          <a:p>
            <a:endParaRPr lang="en-US" sz="1400" b="1" dirty="0"/>
          </a:p>
          <a:p>
            <a:pPr marL="285750" indent="-285750">
              <a:buFont typeface="Arial" panose="020B0604020202020204" pitchFamily="34" charset="0"/>
              <a:buChar char="•"/>
            </a:pPr>
            <a:r>
              <a:rPr lang="en-US" sz="1400" dirty="0"/>
              <a:t>The poster should be under 10MB in size.</a:t>
            </a:r>
          </a:p>
          <a:p>
            <a:pPr marL="285750" indent="-285750">
              <a:buFont typeface="Arial" panose="020B0604020202020204" pitchFamily="34" charset="0"/>
              <a:buChar char="•"/>
            </a:pPr>
            <a:r>
              <a:rPr lang="en-US" sz="1400" dirty="0"/>
              <a:t>The poster should be A4.</a:t>
            </a:r>
          </a:p>
          <a:p>
            <a:pPr marL="285750" indent="-285750">
              <a:buFont typeface="Arial" panose="020B0604020202020204" pitchFamily="34" charset="0"/>
              <a:buChar char="•"/>
            </a:pPr>
            <a:r>
              <a:rPr lang="en-US" sz="1400" dirty="0"/>
              <a:t>The main bodies of text within the poster should be black on a white background.</a:t>
            </a:r>
          </a:p>
          <a:p>
            <a:pPr marL="285750" indent="-285750">
              <a:buFont typeface="Arial" panose="020B0604020202020204" pitchFamily="34" charset="0"/>
              <a:buChar char="•"/>
            </a:pPr>
            <a:r>
              <a:rPr lang="en-US" sz="1400" dirty="0"/>
              <a:t>The font should be Calibri.</a:t>
            </a:r>
          </a:p>
          <a:p>
            <a:pPr marL="285750" indent="-285750">
              <a:buFont typeface="Arial" panose="020B0604020202020204" pitchFamily="34" charset="0"/>
              <a:buChar char="•"/>
            </a:pPr>
            <a:r>
              <a:rPr lang="en-US" sz="1400" dirty="0"/>
              <a:t>All text should be 6pt or larger.</a:t>
            </a:r>
          </a:p>
          <a:p>
            <a:pPr marL="285750" indent="-285750">
              <a:buFont typeface="Arial" panose="020B0604020202020204" pitchFamily="34" charset="0"/>
              <a:buChar char="•"/>
            </a:pPr>
            <a:r>
              <a:rPr lang="en-US" sz="1400" dirty="0"/>
              <a:t>In the top left hand corner of the poster you should include a square thumbnail image that is representative of your work. </a:t>
            </a:r>
          </a:p>
          <a:p>
            <a:pPr marL="285750" indent="-285750">
              <a:buFont typeface="Arial" panose="020B0604020202020204" pitchFamily="34" charset="0"/>
              <a:buChar char="•"/>
            </a:pPr>
            <a:r>
              <a:rPr lang="en-US" sz="1400" dirty="0"/>
              <a:t>In the top right hand corner, please include the Hamlyn Symposium 2021 logo.</a:t>
            </a:r>
          </a:p>
          <a:p>
            <a:pPr marL="285750" indent="-285750">
              <a:buFont typeface="Arial" panose="020B0604020202020204" pitchFamily="34" charset="0"/>
              <a:buChar char="•"/>
            </a:pPr>
            <a:r>
              <a:rPr lang="en-US" sz="1400" dirty="0"/>
              <a:t>To make your poster unique, you can use a suitable background image under the white text boxes.</a:t>
            </a:r>
          </a:p>
          <a:p>
            <a:pPr marL="285750" indent="-285750">
              <a:buFont typeface="Arial" panose="020B0604020202020204" pitchFamily="34" charset="0"/>
              <a:buChar char="•"/>
            </a:pPr>
            <a:r>
              <a:rPr lang="en-US" sz="1400" dirty="0"/>
              <a:t>If you have any questions, please contact </a:t>
            </a:r>
            <a:r>
              <a:rPr lang="en-US" sz="1400" dirty="0">
                <a:hlinkClick r:id="rId4"/>
              </a:rPr>
              <a:t>Marianne Knight</a:t>
            </a:r>
            <a:r>
              <a:rPr lang="en-US" sz="1400" dirty="0"/>
              <a:t>.</a:t>
            </a:r>
          </a:p>
        </p:txBody>
      </p:sp>
      <p:pic>
        <p:nvPicPr>
          <p:cNvPr id="5" name="Picture 4" descr="Shape&#10;&#10;Description automatically generated with medium confidence">
            <a:extLst>
              <a:ext uri="{FF2B5EF4-FFF2-40B4-BE49-F238E27FC236}">
                <a16:creationId xmlns:a16="http://schemas.microsoft.com/office/drawing/2014/main" id="{9C8ECCE4-74FF-422A-B6E7-6D97A5BC67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9120" y="632520"/>
            <a:ext cx="1622637" cy="423688"/>
          </a:xfrm>
          <a:prstGeom prst="rect">
            <a:avLst/>
          </a:prstGeom>
        </p:spPr>
      </p:pic>
    </p:spTree>
    <p:extLst>
      <p:ext uri="{BB962C8B-B14F-4D97-AF65-F5344CB8AC3E}">
        <p14:creationId xmlns:p14="http://schemas.microsoft.com/office/powerpoint/2010/main" val="12275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8531CE-17FE-457A-9D36-BF6BDF2C5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6845300" cy="9906000"/>
          </a:xfrm>
          <a:prstGeom prst="rect">
            <a:avLst/>
          </a:prstGeom>
        </p:spPr>
      </p:pic>
      <p:pic>
        <p:nvPicPr>
          <p:cNvPr id="3" name="Picture 2" descr="A white circle on a blue surface&#10;&#10;Description automatically generated with medium confidence">
            <a:extLst>
              <a:ext uri="{FF2B5EF4-FFF2-40B4-BE49-F238E27FC236}">
                <a16:creationId xmlns:a16="http://schemas.microsoft.com/office/drawing/2014/main" id="{D487EE63-CF19-4ABB-A757-0A4888DA7C8D}"/>
              </a:ext>
            </a:extLst>
          </p:cNvPr>
          <p:cNvPicPr>
            <a:picLocks noChangeAspect="1"/>
          </p:cNvPicPr>
          <p:nvPr/>
        </p:nvPicPr>
        <p:blipFill>
          <a:blip r:embed="rId3">
            <a:alphaModFix amt="52000"/>
            <a:extLst>
              <a:ext uri="{28A0092B-C50C-407E-A947-70E740481C1C}">
                <a14:useLocalDpi xmlns:a14="http://schemas.microsoft.com/office/drawing/2010/main" val="0"/>
              </a:ext>
            </a:extLst>
          </a:blip>
          <a:stretch>
            <a:fillRect/>
          </a:stretch>
        </p:blipFill>
        <p:spPr>
          <a:xfrm>
            <a:off x="0" y="0"/>
            <a:ext cx="6858000" cy="9906000"/>
          </a:xfrm>
          <a:prstGeom prst="rect">
            <a:avLst/>
          </a:prstGeom>
        </p:spPr>
      </p:pic>
      <p:sp>
        <p:nvSpPr>
          <p:cNvPr id="8" name="Rectangle 7">
            <a:extLst>
              <a:ext uri="{FF2B5EF4-FFF2-40B4-BE49-F238E27FC236}">
                <a16:creationId xmlns:a16="http://schemas.microsoft.com/office/drawing/2014/main" id="{A4E3BDFB-0DC0-4B1C-A4DE-D3378CCAB6F3}"/>
              </a:ext>
            </a:extLst>
          </p:cNvPr>
          <p:cNvSpPr/>
          <p:nvPr/>
        </p:nvSpPr>
        <p:spPr>
          <a:xfrm>
            <a:off x="0" y="8985448"/>
            <a:ext cx="6858000" cy="92055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FEEE73F-8DBA-4D29-9737-E50B726DC381}"/>
              </a:ext>
            </a:extLst>
          </p:cNvPr>
          <p:cNvSpPr/>
          <p:nvPr/>
        </p:nvSpPr>
        <p:spPr>
          <a:xfrm>
            <a:off x="0" y="0"/>
            <a:ext cx="6858000" cy="92964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Shape&#10;&#10;Description automatically generated with medium confidence">
            <a:extLst>
              <a:ext uri="{FF2B5EF4-FFF2-40B4-BE49-F238E27FC236}">
                <a16:creationId xmlns:a16="http://schemas.microsoft.com/office/drawing/2014/main" id="{C2EAD9AD-660D-4C00-9D87-7438838B4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9401" y="237736"/>
            <a:ext cx="1622637" cy="423688"/>
          </a:xfrm>
          <a:prstGeom prst="rect">
            <a:avLst/>
          </a:prstGeom>
        </p:spPr>
      </p:pic>
      <p:sp>
        <p:nvSpPr>
          <p:cNvPr id="12" name="Rectangle 11">
            <a:extLst>
              <a:ext uri="{FF2B5EF4-FFF2-40B4-BE49-F238E27FC236}">
                <a16:creationId xmlns:a16="http://schemas.microsoft.com/office/drawing/2014/main" id="{A782447E-703A-4F44-94A3-DCA871A62A91}"/>
              </a:ext>
            </a:extLst>
          </p:cNvPr>
          <p:cNvSpPr/>
          <p:nvPr/>
        </p:nvSpPr>
        <p:spPr>
          <a:xfrm>
            <a:off x="116632" y="1064568"/>
            <a:ext cx="2808312" cy="381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02C9F5C9-610C-4A46-BC9F-0DE206D0E889}"/>
              </a:ext>
            </a:extLst>
          </p:cNvPr>
          <p:cNvSpPr/>
          <p:nvPr/>
        </p:nvSpPr>
        <p:spPr>
          <a:xfrm>
            <a:off x="116632" y="5025008"/>
            <a:ext cx="3888432" cy="381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C4D6ADD-B144-4642-9BA7-61853CD8C2B3}"/>
              </a:ext>
            </a:extLst>
          </p:cNvPr>
          <p:cNvSpPr/>
          <p:nvPr/>
        </p:nvSpPr>
        <p:spPr>
          <a:xfrm>
            <a:off x="3068960" y="1064568"/>
            <a:ext cx="3672408" cy="381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EE75E74-2A61-40B6-B74E-5B11570DD51F}"/>
              </a:ext>
            </a:extLst>
          </p:cNvPr>
          <p:cNvSpPr/>
          <p:nvPr/>
        </p:nvSpPr>
        <p:spPr>
          <a:xfrm>
            <a:off x="4149080" y="5025008"/>
            <a:ext cx="2592288" cy="381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92481B2-4B40-42C6-A1D2-D5B883F35E4B}"/>
              </a:ext>
            </a:extLst>
          </p:cNvPr>
          <p:cNvSpPr txBox="1"/>
          <p:nvPr/>
        </p:nvSpPr>
        <p:spPr>
          <a:xfrm>
            <a:off x="188641" y="1136576"/>
            <a:ext cx="2664296" cy="1969770"/>
          </a:xfrm>
          <a:prstGeom prst="rect">
            <a:avLst/>
          </a:prstGeom>
          <a:noFill/>
        </p:spPr>
        <p:txBody>
          <a:bodyPr wrap="square" rtlCol="0">
            <a:spAutoFit/>
          </a:bodyPr>
          <a:lstStyle/>
          <a:p>
            <a:pPr>
              <a:spcAft>
                <a:spcPts val="600"/>
              </a:spcAft>
            </a:pPr>
            <a:r>
              <a:rPr lang="en-US" sz="1200" b="1" dirty="0"/>
              <a:t>Introduction</a:t>
            </a:r>
          </a:p>
          <a:p>
            <a:r>
              <a:rPr lang="en-US" sz="700" b="1" dirty="0"/>
              <a:t>Soft robots are notoriously difficult to characterize due to their lack of rigid joints and precise end effector control. Sensing methods are developed to solve this problem. Electrical Impedance Tomography (EIT) is an imaging method which has a variety of applications from geophysical observation to lung monitoring. This project leverages EIT to produce low cost and accurate shape change in a soft robot actuator. </a:t>
            </a:r>
          </a:p>
          <a:p>
            <a:endParaRPr lang="en-US" sz="700" dirty="0"/>
          </a:p>
          <a:p>
            <a:r>
              <a:rPr lang="en-US" sz="700" dirty="0" err="1"/>
              <a:t>incididunt</a:t>
            </a:r>
            <a:r>
              <a:rPr lang="en-US" sz="700" dirty="0"/>
              <a:t>. </a:t>
            </a:r>
            <a:r>
              <a:rPr lang="en-US" sz="700" dirty="0" err="1"/>
              <a:t>Tempor</a:t>
            </a:r>
            <a:r>
              <a:rPr lang="en-US" sz="700" dirty="0"/>
              <a:t>, qui, </a:t>
            </a:r>
            <a:r>
              <a:rPr lang="en-US" sz="700" dirty="0" err="1"/>
              <a:t>tempor</a:t>
            </a:r>
            <a:r>
              <a:rPr lang="en-US" sz="700" dirty="0"/>
              <a:t> </a:t>
            </a:r>
            <a:r>
              <a:rPr lang="en-US" sz="700" dirty="0" err="1"/>
              <a:t>ea</a:t>
            </a:r>
            <a:r>
              <a:rPr lang="en-US" sz="700" dirty="0"/>
              <a:t> </a:t>
            </a:r>
            <a:r>
              <a:rPr lang="en-US" sz="700" dirty="0" err="1"/>
              <a:t>voluptate</a:t>
            </a:r>
            <a:r>
              <a:rPr lang="en-US" sz="700" dirty="0"/>
              <a:t>, </a:t>
            </a:r>
            <a:r>
              <a:rPr lang="en-US" sz="700" dirty="0" err="1"/>
              <a:t>enim</a:t>
            </a:r>
            <a:r>
              <a:rPr lang="en-US" sz="700" dirty="0"/>
              <a:t> </a:t>
            </a:r>
            <a:r>
              <a:rPr lang="en-US" sz="700" dirty="0" err="1"/>
              <a:t>labore</a:t>
            </a:r>
            <a:r>
              <a:rPr lang="en-US" sz="700" dirty="0"/>
              <a:t> sed </a:t>
            </a:r>
            <a:r>
              <a:rPr lang="en-US" sz="700" dirty="0" err="1"/>
              <a:t>velit</a:t>
            </a:r>
            <a:r>
              <a:rPr lang="en-US" sz="700" dirty="0"/>
              <a:t> minim </a:t>
            </a:r>
            <a:r>
              <a:rPr lang="en-US" sz="700" dirty="0" err="1"/>
              <a:t>tempor</a:t>
            </a:r>
            <a:r>
              <a:rPr lang="en-US" sz="700" dirty="0"/>
              <a:t> do </a:t>
            </a:r>
            <a:r>
              <a:rPr lang="en-US" sz="700" dirty="0" err="1"/>
              <a:t>enim</a:t>
            </a:r>
            <a:r>
              <a:rPr lang="en-US" sz="700" dirty="0"/>
              <a:t>. Ut </a:t>
            </a:r>
            <a:r>
              <a:rPr lang="en-US" sz="700" dirty="0" err="1"/>
              <a:t>officia</a:t>
            </a:r>
            <a:r>
              <a:rPr lang="en-US" sz="700" dirty="0"/>
              <a:t> ipsum </a:t>
            </a:r>
            <a:r>
              <a:rPr lang="en-US" sz="700" dirty="0" err="1"/>
              <a:t>aliquip</a:t>
            </a:r>
            <a:r>
              <a:rPr lang="en-US" sz="700" dirty="0"/>
              <a:t> dolore ex </a:t>
            </a:r>
            <a:r>
              <a:rPr lang="en-US" sz="700" dirty="0" err="1"/>
              <a:t>eiusmod</a:t>
            </a:r>
            <a:r>
              <a:rPr lang="en-US" sz="700" dirty="0"/>
              <a:t> </a:t>
            </a:r>
            <a:r>
              <a:rPr lang="en-US" sz="700" dirty="0" err="1"/>
              <a:t>ut</a:t>
            </a:r>
            <a:r>
              <a:rPr lang="en-US" sz="700" dirty="0"/>
              <a:t> </a:t>
            </a:r>
            <a:r>
              <a:rPr lang="en-US" sz="700" dirty="0" err="1"/>
              <a:t>eiusmod</a:t>
            </a:r>
            <a:r>
              <a:rPr lang="en-US" sz="700" dirty="0"/>
              <a:t> </a:t>
            </a:r>
            <a:r>
              <a:rPr lang="en-US" sz="700" dirty="0" err="1"/>
              <a:t>eu</a:t>
            </a:r>
            <a:r>
              <a:rPr lang="en-US" sz="700" dirty="0"/>
              <a:t> </a:t>
            </a:r>
            <a:r>
              <a:rPr lang="en-US" sz="700" dirty="0" err="1"/>
              <a:t>consequat</a:t>
            </a:r>
            <a:r>
              <a:rPr lang="en-US" sz="700" dirty="0"/>
              <a:t>, do, exercitation </a:t>
            </a:r>
            <a:r>
              <a:rPr lang="en-US" sz="700" dirty="0" err="1"/>
              <a:t>elit</a:t>
            </a:r>
            <a:r>
              <a:rPr lang="en-US" sz="700" dirty="0"/>
              <a:t> </a:t>
            </a:r>
            <a:r>
              <a:rPr lang="en-US" sz="700" dirty="0" err="1"/>
              <a:t>ut</a:t>
            </a:r>
            <a:r>
              <a:rPr lang="en-US" sz="700" dirty="0"/>
              <a:t> </a:t>
            </a:r>
            <a:r>
              <a:rPr lang="en-US" sz="700" dirty="0" err="1"/>
              <a:t>sint</a:t>
            </a:r>
            <a:r>
              <a:rPr lang="en-US" sz="700" dirty="0"/>
              <a:t> </a:t>
            </a:r>
            <a:r>
              <a:rPr lang="en-US" sz="700" dirty="0" err="1"/>
              <a:t>cupidatat</a:t>
            </a:r>
            <a:r>
              <a:rPr lang="en-US" sz="700" dirty="0"/>
              <a:t>. </a:t>
            </a:r>
            <a:r>
              <a:rPr lang="en-US" sz="700" dirty="0" err="1"/>
              <a:t>Esse</a:t>
            </a:r>
            <a:r>
              <a:rPr lang="en-US" sz="700" dirty="0"/>
              <a:t>, 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 Exercitation </a:t>
            </a:r>
            <a:r>
              <a:rPr lang="en-US" sz="700" dirty="0" err="1"/>
              <a:t>aliquip</a:t>
            </a:r>
            <a:r>
              <a:rPr lang="en-US" sz="700" dirty="0"/>
              <a:t> </a:t>
            </a:r>
            <a:r>
              <a:rPr lang="en-US" sz="700" dirty="0" err="1"/>
              <a:t>incididunt</a:t>
            </a:r>
            <a:r>
              <a:rPr lang="en-US" sz="700" dirty="0"/>
              <a:t> non </a:t>
            </a:r>
            <a:r>
              <a:rPr lang="en-US" sz="700" dirty="0" err="1"/>
              <a:t>fugiat</a:t>
            </a:r>
            <a:r>
              <a:rPr lang="en-US" sz="700" dirty="0"/>
              <a:t> </a:t>
            </a:r>
            <a:r>
              <a:rPr lang="en-US" sz="700" dirty="0" err="1"/>
              <a:t>ut</a:t>
            </a:r>
            <a:r>
              <a:rPr lang="en-US" sz="700" dirty="0"/>
              <a:t> in ipsum dolor, </a:t>
            </a:r>
            <a:r>
              <a:rPr lang="en-US" sz="700" dirty="0" err="1"/>
              <a:t>pariatur</a:t>
            </a:r>
            <a:r>
              <a:rPr lang="en-US" sz="700" dirty="0"/>
              <a:t> in </a:t>
            </a:r>
            <a:r>
              <a:rPr lang="en-US" sz="700" dirty="0" err="1"/>
              <a:t>irure</a:t>
            </a:r>
            <a:r>
              <a:rPr lang="en-US" sz="700" dirty="0"/>
              <a:t> exercitation, </a:t>
            </a:r>
            <a:r>
              <a:rPr lang="en-US" sz="700" dirty="0" err="1"/>
              <a:t>ullamco</a:t>
            </a:r>
            <a:r>
              <a:rPr lang="en-US" sz="700" dirty="0"/>
              <a:t> qui </a:t>
            </a:r>
            <a:r>
              <a:rPr lang="en-US" sz="700" dirty="0" err="1"/>
              <a:t>incididunt</a:t>
            </a:r>
            <a:r>
              <a:rPr lang="en-US" sz="700" dirty="0"/>
              <a:t> </a:t>
            </a:r>
            <a:r>
              <a:rPr lang="en-US" sz="700" dirty="0" err="1"/>
              <a:t>ullamco</a:t>
            </a:r>
            <a:r>
              <a:rPr lang="en-US" sz="700" dirty="0"/>
              <a:t> dolor et. Dolore exercitation </a:t>
            </a:r>
            <a:r>
              <a:rPr lang="en-US" sz="700" dirty="0" err="1"/>
              <a:t>est</a:t>
            </a:r>
            <a:r>
              <a:rPr lang="en-US" sz="700" dirty="0"/>
              <a:t> </a:t>
            </a:r>
            <a:r>
              <a:rPr lang="en-US" sz="700" dirty="0" err="1"/>
              <a:t>ut</a:t>
            </a:r>
            <a:r>
              <a:rPr lang="en-US" sz="700" dirty="0"/>
              <a:t> </a:t>
            </a:r>
            <a:r>
              <a:rPr lang="en-US" sz="700" dirty="0" err="1"/>
              <a:t>incididunt</a:t>
            </a:r>
            <a:r>
              <a:rPr lang="en-US" sz="700" dirty="0"/>
              <a:t>. </a:t>
            </a:r>
            <a:endParaRPr lang="en-US" sz="900" dirty="0"/>
          </a:p>
        </p:txBody>
      </p:sp>
      <p:sp>
        <p:nvSpPr>
          <p:cNvPr id="17" name="TextBox 16">
            <a:extLst>
              <a:ext uri="{FF2B5EF4-FFF2-40B4-BE49-F238E27FC236}">
                <a16:creationId xmlns:a16="http://schemas.microsoft.com/office/drawing/2014/main" id="{A82482B7-61F4-4890-BC5C-7284CA11EDA7}"/>
              </a:ext>
            </a:extLst>
          </p:cNvPr>
          <p:cNvSpPr txBox="1"/>
          <p:nvPr/>
        </p:nvSpPr>
        <p:spPr>
          <a:xfrm>
            <a:off x="3140968" y="1136576"/>
            <a:ext cx="3528392" cy="2077492"/>
          </a:xfrm>
          <a:prstGeom prst="rect">
            <a:avLst/>
          </a:prstGeom>
          <a:noFill/>
        </p:spPr>
        <p:txBody>
          <a:bodyPr wrap="square" rtlCol="0">
            <a:spAutoFit/>
          </a:bodyPr>
          <a:lstStyle/>
          <a:p>
            <a:pPr>
              <a:spcAft>
                <a:spcPts val="600"/>
              </a:spcAft>
            </a:pPr>
            <a:r>
              <a:rPr lang="en-US" sz="1200" b="1" dirty="0"/>
              <a:t>Method</a:t>
            </a:r>
          </a:p>
          <a:p>
            <a:r>
              <a:rPr lang="en-US" sz="700" dirty="0"/>
              <a:t>The EIT actuator is comprised of two parts: The interior flexible “bone” piece and the silicone EIT chamber. </a:t>
            </a:r>
          </a:p>
          <a:p>
            <a:endParaRPr lang="en-US" sz="700" dirty="0"/>
          </a:p>
          <a:p>
            <a:endParaRPr lang="en-US" sz="700" dirty="0"/>
          </a:p>
          <a:p>
            <a:r>
              <a:rPr lang="en-US" sz="700" dirty="0" err="1"/>
              <a:t>Esse</a:t>
            </a:r>
            <a:r>
              <a:rPr lang="en-US" sz="700" dirty="0"/>
              <a:t>, 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 Exercitation </a:t>
            </a:r>
            <a:r>
              <a:rPr lang="en-US" sz="700" dirty="0" err="1"/>
              <a:t>aliquip</a:t>
            </a:r>
            <a:r>
              <a:rPr lang="en-US" sz="700" dirty="0"/>
              <a:t> </a:t>
            </a:r>
            <a:r>
              <a:rPr lang="en-US" sz="700" dirty="0" err="1"/>
              <a:t>incididunt</a:t>
            </a:r>
            <a:r>
              <a:rPr lang="en-US" sz="700" dirty="0"/>
              <a:t> non </a:t>
            </a:r>
            <a:r>
              <a:rPr lang="en-US" sz="700" dirty="0" err="1"/>
              <a:t>fugiat</a:t>
            </a:r>
            <a:r>
              <a:rPr lang="en-US" sz="700" dirty="0"/>
              <a:t> </a:t>
            </a:r>
            <a:r>
              <a:rPr lang="en-US" sz="700" dirty="0" err="1"/>
              <a:t>ut</a:t>
            </a:r>
            <a:r>
              <a:rPr lang="en-US" sz="700" dirty="0"/>
              <a:t> in ipsum dolor, </a:t>
            </a:r>
            <a:r>
              <a:rPr lang="en-US" sz="700" dirty="0" err="1"/>
              <a:t>pariatur</a:t>
            </a:r>
            <a:r>
              <a:rPr lang="en-US" sz="700" dirty="0"/>
              <a:t> in </a:t>
            </a:r>
            <a:r>
              <a:rPr lang="en-US" sz="700" dirty="0" err="1"/>
              <a:t>irure</a:t>
            </a:r>
            <a:r>
              <a:rPr lang="en-US" sz="700" dirty="0"/>
              <a:t> exercitation, </a:t>
            </a:r>
            <a:r>
              <a:rPr lang="en-US" sz="700" dirty="0" err="1"/>
              <a:t>ullamco</a:t>
            </a:r>
            <a:r>
              <a:rPr lang="en-US" sz="700" dirty="0"/>
              <a:t> qui </a:t>
            </a:r>
            <a:r>
              <a:rPr lang="en-US" sz="700" dirty="0" err="1"/>
              <a:t>incididunt</a:t>
            </a:r>
            <a:r>
              <a:rPr lang="en-US" sz="700" dirty="0"/>
              <a:t> </a:t>
            </a:r>
            <a:r>
              <a:rPr lang="en-US" sz="700" dirty="0" err="1"/>
              <a:t>ullamco</a:t>
            </a:r>
            <a:r>
              <a:rPr lang="en-US" sz="700" dirty="0"/>
              <a:t> dolor et. Dolore exercitation </a:t>
            </a:r>
            <a:r>
              <a:rPr lang="en-US" sz="700" dirty="0" err="1"/>
              <a:t>est</a:t>
            </a:r>
            <a:r>
              <a:rPr lang="en-US" sz="700" dirty="0"/>
              <a:t> </a:t>
            </a:r>
            <a:r>
              <a:rPr lang="en-US" sz="700" dirty="0" err="1"/>
              <a:t>ut</a:t>
            </a:r>
            <a:r>
              <a:rPr lang="en-US" sz="700" dirty="0"/>
              <a:t> </a:t>
            </a:r>
            <a:r>
              <a:rPr lang="en-US" sz="700" dirty="0" err="1"/>
              <a:t>incididunt</a:t>
            </a:r>
            <a:r>
              <a:rPr lang="en-US" sz="700" dirty="0"/>
              <a:t>. </a:t>
            </a:r>
            <a:r>
              <a:rPr lang="en-US" sz="700" dirty="0" err="1"/>
              <a:t>Tempor</a:t>
            </a:r>
            <a:r>
              <a:rPr lang="en-US" sz="700" dirty="0"/>
              <a:t>, qui, </a:t>
            </a:r>
            <a:r>
              <a:rPr lang="en-US" sz="700" dirty="0" err="1"/>
              <a:t>tempor</a:t>
            </a:r>
            <a:r>
              <a:rPr lang="en-US" sz="700" dirty="0"/>
              <a:t> </a:t>
            </a:r>
            <a:r>
              <a:rPr lang="en-US" sz="700" dirty="0" err="1"/>
              <a:t>ea</a:t>
            </a:r>
            <a:r>
              <a:rPr lang="en-US" sz="700" dirty="0"/>
              <a:t> </a:t>
            </a:r>
            <a:r>
              <a:rPr lang="en-US" sz="700" dirty="0" err="1"/>
              <a:t>voluptate</a:t>
            </a:r>
            <a:r>
              <a:rPr lang="en-US" sz="700" dirty="0"/>
              <a:t>, </a:t>
            </a:r>
            <a:r>
              <a:rPr lang="en-US" sz="700" dirty="0" err="1"/>
              <a:t>enim</a:t>
            </a:r>
            <a:r>
              <a:rPr lang="en-US" sz="700" dirty="0"/>
              <a:t> labore sed </a:t>
            </a:r>
            <a:r>
              <a:rPr lang="en-US" sz="700" dirty="0" err="1"/>
              <a:t>velit</a:t>
            </a:r>
            <a:r>
              <a:rPr lang="en-US" sz="700" dirty="0"/>
              <a:t> minim </a:t>
            </a:r>
            <a:r>
              <a:rPr lang="en-US" sz="700" dirty="0" err="1"/>
              <a:t>tempor</a:t>
            </a:r>
            <a:r>
              <a:rPr lang="en-US" sz="700" dirty="0"/>
              <a:t> do </a:t>
            </a:r>
            <a:r>
              <a:rPr lang="en-US" sz="700" dirty="0" err="1"/>
              <a:t>enim</a:t>
            </a:r>
            <a:r>
              <a:rPr lang="en-US" sz="700" dirty="0"/>
              <a:t>. Ut </a:t>
            </a:r>
            <a:r>
              <a:rPr lang="en-US" sz="700" dirty="0" err="1"/>
              <a:t>officia</a:t>
            </a:r>
            <a:r>
              <a:rPr lang="en-US" sz="700" dirty="0"/>
              <a:t> ipsum </a:t>
            </a:r>
            <a:r>
              <a:rPr lang="en-US" sz="700" dirty="0" err="1"/>
              <a:t>aliquip</a:t>
            </a:r>
            <a:r>
              <a:rPr lang="en-US" sz="700" dirty="0"/>
              <a:t> dolore ex </a:t>
            </a:r>
            <a:r>
              <a:rPr lang="en-US" sz="700" dirty="0" err="1"/>
              <a:t>eiusmod</a:t>
            </a:r>
            <a:r>
              <a:rPr lang="en-US" sz="700" dirty="0"/>
              <a:t> </a:t>
            </a:r>
            <a:r>
              <a:rPr lang="en-US" sz="700" dirty="0" err="1"/>
              <a:t>ut</a:t>
            </a:r>
            <a:r>
              <a:rPr lang="en-US" sz="700" dirty="0"/>
              <a:t> </a:t>
            </a:r>
            <a:r>
              <a:rPr lang="en-US" sz="700" dirty="0" err="1"/>
              <a:t>eiusmod</a:t>
            </a:r>
            <a:r>
              <a:rPr lang="en-US" sz="700" dirty="0"/>
              <a:t> </a:t>
            </a:r>
            <a:r>
              <a:rPr lang="en-US" sz="700" dirty="0" err="1"/>
              <a:t>eu</a:t>
            </a:r>
            <a:r>
              <a:rPr lang="en-US" sz="700" dirty="0"/>
              <a:t> </a:t>
            </a:r>
            <a:r>
              <a:rPr lang="en-US" sz="700" dirty="0" err="1"/>
              <a:t>consequat</a:t>
            </a:r>
            <a:r>
              <a:rPr lang="en-US" sz="700" dirty="0"/>
              <a:t>, do, exercitation </a:t>
            </a:r>
            <a:r>
              <a:rPr lang="en-US" sz="700" dirty="0" err="1"/>
              <a:t>elit</a:t>
            </a:r>
            <a:r>
              <a:rPr lang="en-US" sz="700" dirty="0"/>
              <a:t> </a:t>
            </a:r>
            <a:r>
              <a:rPr lang="en-US" sz="700" dirty="0" err="1"/>
              <a:t>ut</a:t>
            </a:r>
            <a:r>
              <a:rPr lang="en-US" sz="700" dirty="0"/>
              <a:t> </a:t>
            </a:r>
            <a:r>
              <a:rPr lang="en-US" sz="700" dirty="0" err="1"/>
              <a:t>sint</a:t>
            </a:r>
            <a:r>
              <a:rPr lang="en-US" sz="700" dirty="0"/>
              <a:t> </a:t>
            </a:r>
            <a:r>
              <a:rPr lang="en-US" sz="700" dirty="0" err="1"/>
              <a:t>cupidatat</a:t>
            </a:r>
            <a:r>
              <a:rPr lang="en-US" sz="700" dirty="0"/>
              <a:t>. </a:t>
            </a:r>
            <a:r>
              <a:rPr lang="en-US" sz="700" dirty="0" err="1"/>
              <a:t>Esse</a:t>
            </a:r>
            <a:r>
              <a:rPr lang="en-US" sz="700" dirty="0"/>
              <a:t>, 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 Exercitation </a:t>
            </a:r>
            <a:r>
              <a:rPr lang="en-US" sz="700" dirty="0" err="1"/>
              <a:t>aliquip</a:t>
            </a:r>
            <a:r>
              <a:rPr lang="en-US" sz="700" dirty="0"/>
              <a:t> </a:t>
            </a:r>
            <a:r>
              <a:rPr lang="en-US" sz="700" dirty="0" err="1"/>
              <a:t>incididunt</a:t>
            </a:r>
            <a:r>
              <a:rPr lang="en-US" sz="700" dirty="0"/>
              <a:t> non </a:t>
            </a:r>
            <a:r>
              <a:rPr lang="en-US" sz="700" dirty="0" err="1"/>
              <a:t>fugiat</a:t>
            </a:r>
            <a:r>
              <a:rPr lang="en-US" sz="700" dirty="0"/>
              <a:t> </a:t>
            </a:r>
            <a:r>
              <a:rPr lang="en-US" sz="700" dirty="0" err="1"/>
              <a:t>ut</a:t>
            </a:r>
            <a:r>
              <a:rPr lang="en-US" sz="700" dirty="0"/>
              <a:t> in ipsum dolor, </a:t>
            </a:r>
            <a:r>
              <a:rPr lang="en-US" sz="700" dirty="0" err="1"/>
              <a:t>pariatur</a:t>
            </a:r>
            <a:r>
              <a:rPr lang="en-US" sz="700" dirty="0"/>
              <a:t> in </a:t>
            </a:r>
            <a:r>
              <a:rPr lang="en-US" sz="700" dirty="0" err="1"/>
              <a:t>irure</a:t>
            </a:r>
            <a:r>
              <a:rPr lang="en-US" sz="700" dirty="0"/>
              <a:t> exercitation, </a:t>
            </a:r>
            <a:r>
              <a:rPr lang="en-US" sz="700" dirty="0" err="1"/>
              <a:t>ullamco</a:t>
            </a:r>
            <a:r>
              <a:rPr lang="en-US" sz="700" dirty="0"/>
              <a:t> qui </a:t>
            </a:r>
            <a:r>
              <a:rPr lang="en-US" sz="700" dirty="0" err="1"/>
              <a:t>incididunt</a:t>
            </a:r>
            <a:r>
              <a:rPr lang="en-US" sz="700" dirty="0"/>
              <a:t> </a:t>
            </a:r>
            <a:r>
              <a:rPr lang="en-US" sz="700" dirty="0" err="1"/>
              <a:t>ullamco</a:t>
            </a:r>
            <a:r>
              <a:rPr lang="en-US" sz="700" dirty="0"/>
              <a:t> dolor et. Dolore exercitation </a:t>
            </a:r>
            <a:r>
              <a:rPr lang="en-US" sz="700" dirty="0" err="1"/>
              <a:t>est</a:t>
            </a:r>
            <a:r>
              <a:rPr lang="en-US" sz="700" dirty="0"/>
              <a:t> </a:t>
            </a:r>
            <a:r>
              <a:rPr lang="en-US" sz="700" dirty="0" err="1"/>
              <a:t>ut</a:t>
            </a:r>
            <a:r>
              <a:rPr lang="en-US" sz="700" dirty="0"/>
              <a:t> </a:t>
            </a:r>
            <a:r>
              <a:rPr lang="en-US" sz="700" dirty="0" err="1"/>
              <a:t>incididunt</a:t>
            </a:r>
            <a:r>
              <a:rPr lang="en-US" sz="700" dirty="0"/>
              <a:t>. </a:t>
            </a:r>
            <a:r>
              <a:rPr lang="en-US" sz="700" dirty="0" err="1"/>
              <a:t>Tempor</a:t>
            </a:r>
            <a:r>
              <a:rPr lang="en-US" sz="700" dirty="0"/>
              <a:t>, qui, </a:t>
            </a:r>
            <a:r>
              <a:rPr lang="en-US" sz="700" dirty="0" err="1"/>
              <a:t>tempor</a:t>
            </a:r>
            <a:r>
              <a:rPr lang="en-US" sz="700" dirty="0"/>
              <a:t> </a:t>
            </a:r>
            <a:r>
              <a:rPr lang="en-US" sz="700" dirty="0" err="1"/>
              <a:t>ea</a:t>
            </a:r>
            <a:r>
              <a:rPr lang="en-US" sz="700" dirty="0"/>
              <a:t> </a:t>
            </a:r>
            <a:r>
              <a:rPr lang="en-US" sz="700" dirty="0" err="1"/>
              <a:t>voluptate</a:t>
            </a:r>
            <a:r>
              <a:rPr lang="en-US" sz="700" dirty="0"/>
              <a:t>, </a:t>
            </a:r>
            <a:r>
              <a:rPr lang="en-US" sz="700" dirty="0" err="1"/>
              <a:t>enim</a:t>
            </a:r>
            <a:r>
              <a:rPr lang="en-US" sz="700" dirty="0"/>
              <a:t> labore sed </a:t>
            </a:r>
            <a:r>
              <a:rPr lang="en-US" sz="700" dirty="0" err="1"/>
              <a:t>velit</a:t>
            </a:r>
            <a:r>
              <a:rPr lang="en-US" sz="700" dirty="0"/>
              <a:t> minim </a:t>
            </a:r>
            <a:r>
              <a:rPr lang="en-US" sz="700" dirty="0" err="1"/>
              <a:t>tempor</a:t>
            </a:r>
            <a:r>
              <a:rPr lang="en-US" sz="700" dirty="0"/>
              <a:t> do </a:t>
            </a:r>
            <a:r>
              <a:rPr lang="en-US" sz="700" dirty="0" err="1"/>
              <a:t>enim</a:t>
            </a:r>
            <a:r>
              <a:rPr lang="en-US" sz="700" dirty="0"/>
              <a:t>. Ut </a:t>
            </a:r>
            <a:r>
              <a:rPr lang="en-US" sz="700" dirty="0" err="1"/>
              <a:t>officia</a:t>
            </a:r>
            <a:r>
              <a:rPr lang="en-US" sz="700" dirty="0"/>
              <a:t> ipsum </a:t>
            </a:r>
            <a:r>
              <a:rPr lang="en-US" sz="700" dirty="0" err="1"/>
              <a:t>aliquip</a:t>
            </a:r>
            <a:r>
              <a:rPr lang="en-US" sz="700" dirty="0"/>
              <a:t> dolore ex </a:t>
            </a:r>
            <a:r>
              <a:rPr lang="en-US" sz="700" dirty="0" err="1"/>
              <a:t>eiusmod</a:t>
            </a:r>
            <a:r>
              <a:rPr lang="en-US" sz="700" dirty="0"/>
              <a:t> </a:t>
            </a:r>
            <a:r>
              <a:rPr lang="en-US" sz="700" dirty="0" err="1"/>
              <a:t>ut</a:t>
            </a:r>
            <a:r>
              <a:rPr lang="en-US" sz="700" dirty="0"/>
              <a:t> </a:t>
            </a:r>
            <a:r>
              <a:rPr lang="en-US" sz="700" dirty="0" err="1"/>
              <a:t>eiusmod</a:t>
            </a:r>
            <a:r>
              <a:rPr lang="en-US" sz="700" dirty="0"/>
              <a:t> </a:t>
            </a:r>
            <a:r>
              <a:rPr lang="en-US" sz="700" dirty="0" err="1"/>
              <a:t>eu</a:t>
            </a:r>
            <a:r>
              <a:rPr lang="en-US" sz="700" dirty="0"/>
              <a:t> </a:t>
            </a:r>
            <a:r>
              <a:rPr lang="en-US" sz="700" dirty="0" err="1"/>
              <a:t>consequat</a:t>
            </a:r>
            <a:r>
              <a:rPr lang="en-US" sz="700" dirty="0"/>
              <a:t>, do, exercitation </a:t>
            </a:r>
            <a:r>
              <a:rPr lang="en-US" sz="700" dirty="0" err="1"/>
              <a:t>elit</a:t>
            </a:r>
            <a:r>
              <a:rPr lang="en-US" sz="700" dirty="0"/>
              <a:t> </a:t>
            </a:r>
            <a:r>
              <a:rPr lang="en-US" sz="700" dirty="0" err="1"/>
              <a:t>ut</a:t>
            </a:r>
            <a:r>
              <a:rPr lang="en-US" sz="700" dirty="0"/>
              <a:t> </a:t>
            </a:r>
            <a:r>
              <a:rPr lang="en-US" sz="700" dirty="0" err="1"/>
              <a:t>sint</a:t>
            </a:r>
            <a:r>
              <a:rPr lang="en-US" sz="700" dirty="0"/>
              <a:t> </a:t>
            </a:r>
            <a:r>
              <a:rPr lang="en-US" sz="700" dirty="0" err="1"/>
              <a:t>cupidatat</a:t>
            </a:r>
            <a:r>
              <a:rPr lang="en-US" sz="700" dirty="0"/>
              <a:t>. </a:t>
            </a:r>
            <a:r>
              <a:rPr lang="en-US" sz="700" dirty="0" err="1"/>
              <a:t>Esse</a:t>
            </a:r>
            <a:r>
              <a:rPr lang="en-US" sz="700" dirty="0"/>
              <a:t>, 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 Exercitation </a:t>
            </a:r>
            <a:r>
              <a:rPr lang="en-US" sz="700" dirty="0" err="1"/>
              <a:t>aliquip</a:t>
            </a:r>
            <a:r>
              <a:rPr lang="en-US" sz="700" dirty="0"/>
              <a:t> </a:t>
            </a:r>
            <a:r>
              <a:rPr lang="en-US" sz="700" dirty="0" err="1"/>
              <a:t>incididunt</a:t>
            </a:r>
            <a:r>
              <a:rPr lang="en-US" sz="700" dirty="0"/>
              <a:t> non </a:t>
            </a:r>
            <a:r>
              <a:rPr lang="en-US" sz="700" dirty="0" err="1"/>
              <a:t>fugiat</a:t>
            </a:r>
            <a:r>
              <a:rPr lang="en-US" sz="700" dirty="0"/>
              <a:t> </a:t>
            </a:r>
            <a:r>
              <a:rPr lang="en-US" sz="700" dirty="0" err="1"/>
              <a:t>ut</a:t>
            </a:r>
            <a:r>
              <a:rPr lang="en-US" sz="700" dirty="0"/>
              <a:t> in ipsum dolor, </a:t>
            </a:r>
            <a:r>
              <a:rPr lang="en-US" sz="700" dirty="0" err="1"/>
              <a:t>pariatur</a:t>
            </a:r>
            <a:r>
              <a:rPr lang="en-US" sz="700" dirty="0"/>
              <a:t> in </a:t>
            </a:r>
            <a:r>
              <a:rPr lang="en-US" sz="700" dirty="0" err="1"/>
              <a:t>irure</a:t>
            </a:r>
            <a:r>
              <a:rPr lang="en-US" sz="700" dirty="0"/>
              <a:t> exercitation, </a:t>
            </a:r>
            <a:r>
              <a:rPr lang="en-US" sz="700" dirty="0" err="1"/>
              <a:t>ullamco</a:t>
            </a:r>
            <a:r>
              <a:rPr lang="en-US" sz="700" dirty="0"/>
              <a:t> qui </a:t>
            </a:r>
            <a:r>
              <a:rPr lang="en-US" sz="700" dirty="0" err="1"/>
              <a:t>incididunt</a:t>
            </a:r>
            <a:r>
              <a:rPr lang="en-US" sz="700" dirty="0"/>
              <a:t> </a:t>
            </a:r>
            <a:r>
              <a:rPr lang="en-US" sz="700" dirty="0" err="1"/>
              <a:t>ullamco</a:t>
            </a:r>
            <a:r>
              <a:rPr lang="en-US" sz="700" dirty="0"/>
              <a:t> dolor et. Dolore exercitation </a:t>
            </a:r>
            <a:r>
              <a:rPr lang="en-US" sz="700" dirty="0" err="1"/>
              <a:t>est</a:t>
            </a:r>
            <a:r>
              <a:rPr lang="en-US" sz="700" dirty="0"/>
              <a:t> </a:t>
            </a:r>
            <a:r>
              <a:rPr lang="en-US" sz="700" dirty="0" err="1"/>
              <a:t>ut</a:t>
            </a:r>
            <a:r>
              <a:rPr lang="en-US" sz="700" dirty="0"/>
              <a:t> </a:t>
            </a:r>
            <a:r>
              <a:rPr lang="en-US" sz="700" dirty="0" err="1"/>
              <a:t>incididunt</a:t>
            </a:r>
            <a:r>
              <a:rPr lang="en-US" sz="700" dirty="0"/>
              <a:t>. </a:t>
            </a:r>
            <a:endParaRPr lang="en-US" sz="900" dirty="0"/>
          </a:p>
        </p:txBody>
      </p:sp>
      <p:sp>
        <p:nvSpPr>
          <p:cNvPr id="18" name="TextBox 17">
            <a:extLst>
              <a:ext uri="{FF2B5EF4-FFF2-40B4-BE49-F238E27FC236}">
                <a16:creationId xmlns:a16="http://schemas.microsoft.com/office/drawing/2014/main" id="{42E5CF21-A762-4FEF-B9F5-F934DD80E5C5}"/>
              </a:ext>
            </a:extLst>
          </p:cNvPr>
          <p:cNvSpPr txBox="1"/>
          <p:nvPr/>
        </p:nvSpPr>
        <p:spPr>
          <a:xfrm>
            <a:off x="188640" y="8121352"/>
            <a:ext cx="3744416" cy="415498"/>
          </a:xfrm>
          <a:prstGeom prst="rect">
            <a:avLst/>
          </a:prstGeom>
          <a:noFill/>
        </p:spPr>
        <p:txBody>
          <a:bodyPr wrap="square" rtlCol="0">
            <a:spAutoFit/>
          </a:bodyPr>
          <a:lstStyle/>
          <a:p>
            <a:r>
              <a:rPr lang="en-US" sz="700" b="1"/>
              <a:t>Figure 1 - </a:t>
            </a:r>
            <a:r>
              <a:rPr lang="en-US" sz="700"/>
              <a:t>(a) In duis eiusmod ea pariatur ad; (b) In duis eiusmod ea pariatur ad; (c) In duis eiusmod ea pariatur ad; (d) ea pariatur ad. Exercitation aliquip incididunt non fugiat ut in ipsum dolor, pariatur in irure exercitation, ullamco.</a:t>
            </a:r>
            <a:endParaRPr lang="en-US" sz="900"/>
          </a:p>
        </p:txBody>
      </p:sp>
      <p:sp>
        <p:nvSpPr>
          <p:cNvPr id="19" name="TextBox 18">
            <a:extLst>
              <a:ext uri="{FF2B5EF4-FFF2-40B4-BE49-F238E27FC236}">
                <a16:creationId xmlns:a16="http://schemas.microsoft.com/office/drawing/2014/main" id="{20B1B278-577A-4B4E-BFC5-1991CF09BD01}"/>
              </a:ext>
            </a:extLst>
          </p:cNvPr>
          <p:cNvSpPr txBox="1"/>
          <p:nvPr/>
        </p:nvSpPr>
        <p:spPr>
          <a:xfrm>
            <a:off x="4221088" y="5097016"/>
            <a:ext cx="2376264" cy="3262432"/>
          </a:xfrm>
          <a:prstGeom prst="rect">
            <a:avLst/>
          </a:prstGeom>
          <a:noFill/>
        </p:spPr>
        <p:txBody>
          <a:bodyPr wrap="square" rtlCol="0">
            <a:spAutoFit/>
          </a:bodyPr>
          <a:lstStyle/>
          <a:p>
            <a:pPr>
              <a:spcAft>
                <a:spcPts val="600"/>
              </a:spcAft>
            </a:pPr>
            <a:r>
              <a:rPr lang="en-US" sz="1200" b="1" dirty="0"/>
              <a:t>Discussion and Future Work</a:t>
            </a:r>
          </a:p>
          <a:p>
            <a:r>
              <a:rPr lang="en-US" sz="700" dirty="0"/>
              <a:t>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 Exercitation </a:t>
            </a:r>
            <a:r>
              <a:rPr lang="en-US" sz="700" dirty="0" err="1"/>
              <a:t>aliquip</a:t>
            </a:r>
            <a:r>
              <a:rPr lang="en-US" sz="700" dirty="0"/>
              <a:t> </a:t>
            </a:r>
            <a:r>
              <a:rPr lang="en-US" sz="700" dirty="0" err="1"/>
              <a:t>incididunt</a:t>
            </a:r>
            <a:r>
              <a:rPr lang="en-US" sz="700" dirty="0"/>
              <a:t> non </a:t>
            </a:r>
            <a:r>
              <a:rPr lang="en-US" sz="700" dirty="0" err="1"/>
              <a:t>fugiat</a:t>
            </a:r>
            <a:r>
              <a:rPr lang="en-US" sz="700" dirty="0"/>
              <a:t> </a:t>
            </a:r>
            <a:r>
              <a:rPr lang="en-US" sz="700" dirty="0" err="1"/>
              <a:t>ut</a:t>
            </a:r>
            <a:r>
              <a:rPr lang="en-US" sz="700" dirty="0"/>
              <a:t> in ipsum dolor, </a:t>
            </a:r>
            <a:r>
              <a:rPr lang="en-US" sz="700" dirty="0" err="1"/>
              <a:t>pariatur</a:t>
            </a:r>
            <a:r>
              <a:rPr lang="en-US" sz="700" dirty="0"/>
              <a:t> in </a:t>
            </a:r>
            <a:r>
              <a:rPr lang="en-US" sz="700" dirty="0" err="1"/>
              <a:t>irure</a:t>
            </a:r>
            <a:r>
              <a:rPr lang="en-US" sz="700" dirty="0"/>
              <a:t> exercitation, </a:t>
            </a:r>
            <a:r>
              <a:rPr lang="en-US" sz="700" dirty="0" err="1"/>
              <a:t>ullamco</a:t>
            </a:r>
            <a:r>
              <a:rPr lang="en-US" sz="700" dirty="0"/>
              <a:t> qui </a:t>
            </a:r>
            <a:r>
              <a:rPr lang="en-US" sz="700" dirty="0" err="1"/>
              <a:t>incididunt</a:t>
            </a:r>
            <a:r>
              <a:rPr lang="en-US" sz="700" dirty="0"/>
              <a:t> </a:t>
            </a:r>
            <a:r>
              <a:rPr lang="en-US" sz="700" dirty="0" err="1"/>
              <a:t>ullamco</a:t>
            </a:r>
            <a:r>
              <a:rPr lang="en-US" sz="700" dirty="0"/>
              <a:t> dolor et. Dolore exercitation </a:t>
            </a:r>
            <a:r>
              <a:rPr lang="en-US" sz="700" dirty="0" err="1"/>
              <a:t>est</a:t>
            </a:r>
            <a:r>
              <a:rPr lang="en-US" sz="700" dirty="0"/>
              <a:t> </a:t>
            </a:r>
            <a:r>
              <a:rPr lang="en-US" sz="700" dirty="0" err="1"/>
              <a:t>ut</a:t>
            </a:r>
            <a:r>
              <a:rPr lang="en-US" sz="700" dirty="0"/>
              <a:t> </a:t>
            </a:r>
            <a:r>
              <a:rPr lang="en-US" sz="700" dirty="0" err="1"/>
              <a:t>incididunt</a:t>
            </a:r>
            <a:r>
              <a:rPr lang="en-US" sz="700" dirty="0"/>
              <a:t>. </a:t>
            </a:r>
            <a:r>
              <a:rPr lang="en-US" sz="700" dirty="0" err="1"/>
              <a:t>Tempor</a:t>
            </a:r>
            <a:r>
              <a:rPr lang="en-US" sz="700" dirty="0"/>
              <a:t>, qui, </a:t>
            </a:r>
            <a:r>
              <a:rPr lang="en-US" sz="700" dirty="0" err="1"/>
              <a:t>tempor</a:t>
            </a:r>
            <a:r>
              <a:rPr lang="en-US" sz="700" dirty="0"/>
              <a:t> </a:t>
            </a:r>
            <a:r>
              <a:rPr lang="en-US" sz="700" dirty="0" err="1"/>
              <a:t>ea</a:t>
            </a:r>
            <a:r>
              <a:rPr lang="en-US" sz="700" dirty="0"/>
              <a:t> </a:t>
            </a:r>
            <a:r>
              <a:rPr lang="en-US" sz="700" dirty="0" err="1"/>
              <a:t>voluptate</a:t>
            </a:r>
            <a:r>
              <a:rPr lang="en-US" sz="700" dirty="0"/>
              <a:t>, </a:t>
            </a:r>
            <a:r>
              <a:rPr lang="en-US" sz="700" dirty="0" err="1"/>
              <a:t>enim</a:t>
            </a:r>
            <a:r>
              <a:rPr lang="en-US" sz="700" dirty="0"/>
              <a:t> </a:t>
            </a:r>
            <a:r>
              <a:rPr lang="en-US" sz="700" dirty="0" err="1"/>
              <a:t>labore</a:t>
            </a:r>
            <a:r>
              <a:rPr lang="en-US" sz="700" dirty="0"/>
              <a:t> sed </a:t>
            </a:r>
            <a:r>
              <a:rPr lang="en-US" sz="700" dirty="0" err="1"/>
              <a:t>velit</a:t>
            </a:r>
            <a:r>
              <a:rPr lang="en-US" sz="700" dirty="0"/>
              <a:t> minim </a:t>
            </a:r>
            <a:r>
              <a:rPr lang="en-US" sz="700" dirty="0" err="1"/>
              <a:t>tempor</a:t>
            </a:r>
            <a:r>
              <a:rPr lang="en-US" sz="700" dirty="0"/>
              <a:t> do </a:t>
            </a:r>
            <a:r>
              <a:rPr lang="en-US" sz="700" dirty="0" err="1"/>
              <a:t>enim</a:t>
            </a:r>
            <a:r>
              <a:rPr lang="en-US" sz="700" dirty="0"/>
              <a:t>. Ut </a:t>
            </a:r>
            <a:r>
              <a:rPr lang="en-US" sz="700" dirty="0" err="1"/>
              <a:t>officia</a:t>
            </a:r>
            <a:r>
              <a:rPr lang="en-US" sz="700" dirty="0"/>
              <a:t> ipsum </a:t>
            </a:r>
            <a:r>
              <a:rPr lang="en-US" sz="700" dirty="0" err="1"/>
              <a:t>aliquip</a:t>
            </a:r>
            <a:r>
              <a:rPr lang="en-US" sz="700" dirty="0"/>
              <a:t> dolore ex </a:t>
            </a:r>
            <a:r>
              <a:rPr lang="en-US" sz="700" dirty="0" err="1"/>
              <a:t>eiusmod</a:t>
            </a:r>
            <a:r>
              <a:rPr lang="en-US" sz="700" dirty="0"/>
              <a:t> </a:t>
            </a:r>
            <a:r>
              <a:rPr lang="en-US" sz="700" dirty="0" err="1"/>
              <a:t>ut</a:t>
            </a:r>
            <a:r>
              <a:rPr lang="en-US" sz="700" dirty="0"/>
              <a:t> </a:t>
            </a:r>
            <a:r>
              <a:rPr lang="en-US" sz="700" dirty="0" err="1"/>
              <a:t>eiusmod</a:t>
            </a:r>
            <a:r>
              <a:rPr lang="en-US" sz="700" dirty="0"/>
              <a:t> </a:t>
            </a:r>
            <a:r>
              <a:rPr lang="en-US" sz="700" dirty="0" err="1"/>
              <a:t>eu</a:t>
            </a:r>
            <a:r>
              <a:rPr lang="en-US" sz="700" dirty="0"/>
              <a:t> </a:t>
            </a:r>
            <a:r>
              <a:rPr lang="en-US" sz="700" dirty="0" err="1"/>
              <a:t>consequat</a:t>
            </a:r>
            <a:r>
              <a:rPr lang="en-US" sz="700" dirty="0"/>
              <a:t>, do, exercitation </a:t>
            </a:r>
            <a:r>
              <a:rPr lang="en-US" sz="700" dirty="0" err="1"/>
              <a:t>elit</a:t>
            </a:r>
            <a:r>
              <a:rPr lang="en-US" sz="700" dirty="0"/>
              <a:t> </a:t>
            </a:r>
            <a:r>
              <a:rPr lang="en-US" sz="700" dirty="0" err="1"/>
              <a:t>ut</a:t>
            </a:r>
            <a:r>
              <a:rPr lang="en-US" sz="700" dirty="0"/>
              <a:t> </a:t>
            </a:r>
            <a:r>
              <a:rPr lang="en-US" sz="700" dirty="0" err="1"/>
              <a:t>sint</a:t>
            </a:r>
            <a:r>
              <a:rPr lang="en-US" sz="700" dirty="0"/>
              <a:t> </a:t>
            </a:r>
            <a:r>
              <a:rPr lang="en-US" sz="700" dirty="0" err="1"/>
              <a:t>cupidatat</a:t>
            </a:r>
            <a:r>
              <a:rPr lang="en-US" sz="700" dirty="0"/>
              <a:t>. </a:t>
            </a:r>
            <a:r>
              <a:rPr lang="en-US" sz="700" dirty="0" err="1"/>
              <a:t>Esse</a:t>
            </a:r>
            <a:r>
              <a:rPr lang="en-US" sz="700" dirty="0"/>
              <a:t>, 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 Exercitation </a:t>
            </a:r>
            <a:r>
              <a:rPr lang="en-US" sz="700" dirty="0" err="1"/>
              <a:t>aliquip</a:t>
            </a:r>
            <a:r>
              <a:rPr lang="en-US" sz="700" dirty="0"/>
              <a:t> </a:t>
            </a:r>
            <a:r>
              <a:rPr lang="en-US" sz="700" dirty="0" err="1"/>
              <a:t>incididunt</a:t>
            </a:r>
            <a:r>
              <a:rPr lang="en-US" sz="700" dirty="0"/>
              <a:t> non </a:t>
            </a:r>
            <a:r>
              <a:rPr lang="en-US" sz="700" dirty="0" err="1"/>
              <a:t>fugiat</a:t>
            </a:r>
            <a:r>
              <a:rPr lang="en-US" sz="700" dirty="0"/>
              <a:t> </a:t>
            </a:r>
            <a:r>
              <a:rPr lang="en-US" sz="700" dirty="0" err="1"/>
              <a:t>ut</a:t>
            </a:r>
            <a:r>
              <a:rPr lang="en-US" sz="700" dirty="0"/>
              <a:t> in ipsum dolor, </a:t>
            </a:r>
            <a:r>
              <a:rPr lang="en-US" sz="700" dirty="0" err="1"/>
              <a:t>pariatur</a:t>
            </a:r>
            <a:r>
              <a:rPr lang="en-US" sz="700" dirty="0"/>
              <a:t> in </a:t>
            </a:r>
            <a:r>
              <a:rPr lang="en-US" sz="700" dirty="0" err="1"/>
              <a:t>irure</a:t>
            </a:r>
            <a:r>
              <a:rPr lang="en-US" sz="700" dirty="0"/>
              <a:t> exercitation, </a:t>
            </a:r>
            <a:r>
              <a:rPr lang="en-US" sz="700" dirty="0" err="1"/>
              <a:t>ullamco</a:t>
            </a:r>
            <a:r>
              <a:rPr lang="en-US" sz="700" dirty="0"/>
              <a:t> qui </a:t>
            </a:r>
            <a:r>
              <a:rPr lang="en-US" sz="700" dirty="0" err="1"/>
              <a:t>incididunt</a:t>
            </a:r>
            <a:r>
              <a:rPr lang="en-US" sz="700" dirty="0"/>
              <a:t> </a:t>
            </a:r>
            <a:r>
              <a:rPr lang="en-US" sz="700" dirty="0" err="1"/>
              <a:t>ullamco</a:t>
            </a:r>
            <a:r>
              <a:rPr lang="en-US" sz="700" dirty="0"/>
              <a:t> dolor et. Dolore exercitation </a:t>
            </a:r>
            <a:r>
              <a:rPr lang="en-US" sz="700" dirty="0" err="1"/>
              <a:t>est</a:t>
            </a:r>
            <a:r>
              <a:rPr lang="en-US" sz="700" dirty="0"/>
              <a:t> </a:t>
            </a:r>
            <a:r>
              <a:rPr lang="en-US" sz="700" dirty="0" err="1"/>
              <a:t>ut</a:t>
            </a:r>
            <a:r>
              <a:rPr lang="en-US" sz="700" dirty="0"/>
              <a:t> </a:t>
            </a:r>
            <a:r>
              <a:rPr lang="en-US" sz="700" dirty="0" err="1"/>
              <a:t>incididunt</a:t>
            </a:r>
            <a:r>
              <a:rPr lang="en-US" sz="700" dirty="0"/>
              <a:t>. </a:t>
            </a:r>
            <a:r>
              <a:rPr lang="en-US" sz="700" dirty="0" err="1"/>
              <a:t>Tempor</a:t>
            </a:r>
            <a:r>
              <a:rPr lang="en-US" sz="700" dirty="0"/>
              <a:t>, qui, </a:t>
            </a:r>
            <a:r>
              <a:rPr lang="en-US" sz="700" dirty="0" err="1"/>
              <a:t>tempor</a:t>
            </a:r>
            <a:r>
              <a:rPr lang="en-US" sz="700" dirty="0"/>
              <a:t> </a:t>
            </a:r>
            <a:r>
              <a:rPr lang="en-US" sz="700" dirty="0" err="1"/>
              <a:t>ea</a:t>
            </a:r>
            <a:r>
              <a:rPr lang="en-US" sz="700" dirty="0"/>
              <a:t> </a:t>
            </a:r>
            <a:r>
              <a:rPr lang="en-US" sz="700" dirty="0" err="1"/>
              <a:t>voluptate</a:t>
            </a:r>
            <a:r>
              <a:rPr lang="en-US" sz="700" dirty="0"/>
              <a:t>, </a:t>
            </a:r>
            <a:r>
              <a:rPr lang="en-US" sz="700" dirty="0" err="1"/>
              <a:t>enim</a:t>
            </a:r>
            <a:r>
              <a:rPr lang="en-US" sz="700" dirty="0"/>
              <a:t> </a:t>
            </a:r>
            <a:r>
              <a:rPr lang="en-US" sz="700" dirty="0" err="1"/>
              <a:t>labore</a:t>
            </a:r>
            <a:r>
              <a:rPr lang="en-US" sz="700" dirty="0"/>
              <a:t> sed </a:t>
            </a:r>
            <a:r>
              <a:rPr lang="en-US" sz="700" dirty="0" err="1"/>
              <a:t>velit</a:t>
            </a:r>
            <a:r>
              <a:rPr lang="en-US" sz="700" dirty="0"/>
              <a:t> minim </a:t>
            </a:r>
            <a:r>
              <a:rPr lang="en-US" sz="700" dirty="0" err="1"/>
              <a:t>tempor</a:t>
            </a:r>
            <a:r>
              <a:rPr lang="en-US" sz="700" dirty="0"/>
              <a:t> do </a:t>
            </a:r>
            <a:r>
              <a:rPr lang="en-US" sz="700" dirty="0" err="1"/>
              <a:t>enim</a:t>
            </a:r>
            <a:r>
              <a:rPr lang="en-US" sz="700" dirty="0"/>
              <a:t>. Ut </a:t>
            </a:r>
            <a:r>
              <a:rPr lang="en-US" sz="700" dirty="0" err="1"/>
              <a:t>officia</a:t>
            </a:r>
            <a:r>
              <a:rPr lang="en-US" sz="700" dirty="0"/>
              <a:t> ipsum </a:t>
            </a:r>
            <a:r>
              <a:rPr lang="en-US" sz="700" dirty="0" err="1"/>
              <a:t>aliquip</a:t>
            </a:r>
            <a:r>
              <a:rPr lang="en-US" sz="700" dirty="0"/>
              <a:t> dolore ex </a:t>
            </a:r>
            <a:r>
              <a:rPr lang="en-US" sz="700" dirty="0" err="1"/>
              <a:t>eiusmod</a:t>
            </a:r>
            <a:r>
              <a:rPr lang="en-US" sz="700" dirty="0"/>
              <a:t> </a:t>
            </a:r>
            <a:r>
              <a:rPr lang="en-US" sz="700" dirty="0" err="1"/>
              <a:t>ut</a:t>
            </a:r>
            <a:r>
              <a:rPr lang="en-US" sz="700" dirty="0"/>
              <a:t> </a:t>
            </a:r>
            <a:r>
              <a:rPr lang="en-US" sz="700" dirty="0" err="1"/>
              <a:t>eiusmod</a:t>
            </a:r>
            <a:r>
              <a:rPr lang="en-US" sz="700" dirty="0"/>
              <a:t> </a:t>
            </a:r>
            <a:r>
              <a:rPr lang="en-US" sz="700" dirty="0" err="1"/>
              <a:t>eu</a:t>
            </a:r>
            <a:r>
              <a:rPr lang="en-US" sz="700" dirty="0"/>
              <a:t> </a:t>
            </a:r>
            <a:r>
              <a:rPr lang="en-US" sz="700" dirty="0" err="1"/>
              <a:t>consequat</a:t>
            </a:r>
            <a:r>
              <a:rPr lang="en-US" sz="700" dirty="0"/>
              <a:t>, do, exercitation </a:t>
            </a:r>
            <a:r>
              <a:rPr lang="en-US" sz="700" dirty="0" err="1"/>
              <a:t>elit</a:t>
            </a:r>
            <a:r>
              <a:rPr lang="en-US" sz="700" dirty="0"/>
              <a:t> </a:t>
            </a:r>
            <a:r>
              <a:rPr lang="en-US" sz="700" dirty="0" err="1"/>
              <a:t>ut</a:t>
            </a:r>
            <a:r>
              <a:rPr lang="en-US" sz="700" dirty="0"/>
              <a:t> </a:t>
            </a:r>
            <a:r>
              <a:rPr lang="en-US" sz="700" dirty="0" err="1"/>
              <a:t>sint</a:t>
            </a:r>
            <a:r>
              <a:rPr lang="en-US" sz="700" dirty="0"/>
              <a:t> </a:t>
            </a:r>
            <a:r>
              <a:rPr lang="en-US" sz="700" dirty="0" err="1"/>
              <a:t>cupidatat</a:t>
            </a:r>
            <a:r>
              <a:rPr lang="en-US" sz="700" dirty="0"/>
              <a:t>. </a:t>
            </a:r>
            <a:r>
              <a:rPr lang="en-US" sz="700" dirty="0" err="1"/>
              <a:t>Esse</a:t>
            </a:r>
            <a:r>
              <a:rPr lang="en-US" sz="700" dirty="0"/>
              <a:t>, 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 Exercitation </a:t>
            </a:r>
            <a:r>
              <a:rPr lang="en-US" sz="700" dirty="0" err="1"/>
              <a:t>aliquip</a:t>
            </a:r>
            <a:r>
              <a:rPr lang="en-US" sz="700" dirty="0"/>
              <a:t> </a:t>
            </a:r>
            <a:r>
              <a:rPr lang="en-US" sz="700" dirty="0" err="1"/>
              <a:t>incididunt</a:t>
            </a:r>
            <a:r>
              <a:rPr lang="en-US" sz="700" dirty="0"/>
              <a:t> non </a:t>
            </a:r>
            <a:r>
              <a:rPr lang="en-US" sz="700" dirty="0" err="1"/>
              <a:t>fugiat</a:t>
            </a:r>
            <a:r>
              <a:rPr lang="en-US" sz="700" dirty="0"/>
              <a:t> </a:t>
            </a:r>
            <a:r>
              <a:rPr lang="en-US" sz="700" dirty="0" err="1"/>
              <a:t>ut</a:t>
            </a:r>
            <a:r>
              <a:rPr lang="en-US" sz="700" dirty="0"/>
              <a:t> in ipsum dolor, </a:t>
            </a:r>
            <a:r>
              <a:rPr lang="en-US" sz="700" dirty="0" err="1"/>
              <a:t>pariatur</a:t>
            </a:r>
            <a:r>
              <a:rPr lang="en-US" sz="700" dirty="0"/>
              <a:t> in </a:t>
            </a:r>
            <a:r>
              <a:rPr lang="en-US" sz="700" dirty="0" err="1"/>
              <a:t>irure</a:t>
            </a:r>
            <a:r>
              <a:rPr lang="en-US" sz="700" dirty="0"/>
              <a:t> exercitation, </a:t>
            </a:r>
            <a:r>
              <a:rPr lang="en-US" sz="700" dirty="0" err="1"/>
              <a:t>ullamco</a:t>
            </a:r>
            <a:r>
              <a:rPr lang="en-US" sz="700" dirty="0"/>
              <a:t> qui </a:t>
            </a:r>
            <a:r>
              <a:rPr lang="en-US" sz="700" dirty="0" err="1"/>
              <a:t>incididunt</a:t>
            </a:r>
            <a:r>
              <a:rPr lang="en-US" sz="700" dirty="0"/>
              <a:t> </a:t>
            </a:r>
            <a:r>
              <a:rPr lang="en-US" sz="700" dirty="0" err="1"/>
              <a:t>ullamco</a:t>
            </a:r>
            <a:r>
              <a:rPr lang="en-US" sz="700" dirty="0"/>
              <a:t> dolor et. Dolore exercitation </a:t>
            </a:r>
            <a:r>
              <a:rPr lang="en-US" sz="700" dirty="0" err="1"/>
              <a:t>est</a:t>
            </a:r>
            <a:r>
              <a:rPr lang="en-US" sz="700" dirty="0"/>
              <a:t> </a:t>
            </a:r>
            <a:r>
              <a:rPr lang="en-US" sz="700" dirty="0" err="1"/>
              <a:t>ut</a:t>
            </a:r>
            <a:r>
              <a:rPr lang="en-US" sz="700" dirty="0"/>
              <a:t> </a:t>
            </a:r>
            <a:r>
              <a:rPr lang="en-US" sz="700" dirty="0" err="1"/>
              <a:t>incididunt</a:t>
            </a:r>
            <a:r>
              <a:rPr lang="en-US" sz="700" dirty="0"/>
              <a:t>. </a:t>
            </a:r>
          </a:p>
          <a:p>
            <a:endParaRPr lang="en-US" sz="700" dirty="0"/>
          </a:p>
          <a:p>
            <a:r>
              <a:rPr lang="en-US" sz="700" dirty="0"/>
              <a:t>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 Exercitation </a:t>
            </a:r>
            <a:r>
              <a:rPr lang="en-US" sz="700" dirty="0" err="1"/>
              <a:t>aliquip</a:t>
            </a:r>
            <a:r>
              <a:rPr lang="en-US" sz="700" dirty="0"/>
              <a:t> </a:t>
            </a:r>
            <a:r>
              <a:rPr lang="en-US" sz="700" dirty="0" err="1"/>
              <a:t>incididunt</a:t>
            </a:r>
            <a:r>
              <a:rPr lang="en-US" sz="700" dirty="0"/>
              <a:t> non </a:t>
            </a:r>
            <a:r>
              <a:rPr lang="en-US" sz="700" dirty="0" err="1"/>
              <a:t>fugiat</a:t>
            </a:r>
            <a:r>
              <a:rPr lang="en-US" sz="700" dirty="0"/>
              <a:t> </a:t>
            </a:r>
            <a:r>
              <a:rPr lang="en-US" sz="700" dirty="0" err="1"/>
              <a:t>ut</a:t>
            </a:r>
            <a:r>
              <a:rPr lang="en-US" sz="700" dirty="0"/>
              <a:t> in ipsum dolor, </a:t>
            </a:r>
            <a:r>
              <a:rPr lang="en-US" sz="700" dirty="0" err="1"/>
              <a:t>pariatur</a:t>
            </a:r>
            <a:r>
              <a:rPr lang="en-US" sz="700" dirty="0"/>
              <a:t> in </a:t>
            </a:r>
            <a:r>
              <a:rPr lang="en-US" sz="700" dirty="0" err="1"/>
              <a:t>irure</a:t>
            </a:r>
            <a:r>
              <a:rPr lang="en-US" sz="700" dirty="0"/>
              <a:t> exercitation, </a:t>
            </a:r>
            <a:r>
              <a:rPr lang="en-US" sz="700" dirty="0" err="1"/>
              <a:t>ullamco</a:t>
            </a:r>
            <a:r>
              <a:rPr lang="en-US" sz="700" dirty="0"/>
              <a:t> qui </a:t>
            </a:r>
            <a:r>
              <a:rPr lang="en-US" sz="700" dirty="0" err="1"/>
              <a:t>incididunt</a:t>
            </a:r>
            <a:r>
              <a:rPr lang="en-US" sz="700" dirty="0"/>
              <a:t> </a:t>
            </a:r>
            <a:r>
              <a:rPr lang="en-US" sz="700" dirty="0" err="1"/>
              <a:t>ullamco</a:t>
            </a:r>
            <a:r>
              <a:rPr lang="en-US" sz="700" dirty="0"/>
              <a:t> dolor et. Dolore exercitation </a:t>
            </a:r>
            <a:r>
              <a:rPr lang="en-US" sz="700" dirty="0" err="1"/>
              <a:t>est</a:t>
            </a:r>
            <a:r>
              <a:rPr lang="en-US" sz="700" dirty="0"/>
              <a:t> </a:t>
            </a:r>
            <a:r>
              <a:rPr lang="en-US" sz="700" dirty="0" err="1"/>
              <a:t>ut</a:t>
            </a:r>
            <a:r>
              <a:rPr lang="en-US" sz="700" dirty="0"/>
              <a:t> </a:t>
            </a:r>
            <a:r>
              <a:rPr lang="en-US" sz="700" dirty="0" err="1"/>
              <a:t>incididunt</a:t>
            </a:r>
            <a:r>
              <a:rPr lang="en-US" sz="700" dirty="0"/>
              <a:t>. </a:t>
            </a:r>
            <a:r>
              <a:rPr lang="en-US" sz="700" dirty="0" err="1"/>
              <a:t>Tempor</a:t>
            </a:r>
            <a:r>
              <a:rPr lang="en-US" sz="700" dirty="0"/>
              <a:t>, qui, </a:t>
            </a:r>
            <a:r>
              <a:rPr lang="en-US" sz="700" dirty="0" err="1"/>
              <a:t>tempor</a:t>
            </a:r>
            <a:r>
              <a:rPr lang="en-US" sz="700" dirty="0"/>
              <a:t> </a:t>
            </a:r>
            <a:r>
              <a:rPr lang="en-US" sz="700" dirty="0" err="1"/>
              <a:t>ea</a:t>
            </a:r>
            <a:r>
              <a:rPr lang="en-US" sz="700" dirty="0"/>
              <a:t> </a:t>
            </a:r>
            <a:r>
              <a:rPr lang="en-US" sz="700" dirty="0" err="1"/>
              <a:t>voluptate</a:t>
            </a:r>
            <a:r>
              <a:rPr lang="en-US" sz="700" dirty="0"/>
              <a:t>, </a:t>
            </a:r>
            <a:r>
              <a:rPr lang="en-US" sz="700" dirty="0" err="1"/>
              <a:t>enim</a:t>
            </a:r>
            <a:r>
              <a:rPr lang="en-US" sz="700" dirty="0"/>
              <a:t> </a:t>
            </a:r>
            <a:r>
              <a:rPr lang="en-US" sz="700" dirty="0" err="1"/>
              <a:t>labore</a:t>
            </a:r>
            <a:r>
              <a:rPr lang="en-US" sz="700" dirty="0"/>
              <a:t> sed </a:t>
            </a:r>
            <a:r>
              <a:rPr lang="en-US" sz="700" dirty="0" err="1"/>
              <a:t>velit</a:t>
            </a:r>
            <a:r>
              <a:rPr lang="en-US" sz="700" dirty="0"/>
              <a:t> minim </a:t>
            </a:r>
            <a:r>
              <a:rPr lang="en-US" sz="700" dirty="0" err="1"/>
              <a:t>tempor</a:t>
            </a:r>
            <a:r>
              <a:rPr lang="en-US" sz="700" dirty="0"/>
              <a:t> do </a:t>
            </a:r>
            <a:r>
              <a:rPr lang="en-US" sz="700" dirty="0" err="1"/>
              <a:t>enim</a:t>
            </a:r>
            <a:r>
              <a:rPr lang="en-US" sz="700" dirty="0"/>
              <a:t>. Ut </a:t>
            </a:r>
            <a:r>
              <a:rPr lang="en-US" sz="700" dirty="0" err="1"/>
              <a:t>officia</a:t>
            </a:r>
            <a:r>
              <a:rPr lang="en-US" sz="700" dirty="0"/>
              <a:t> ipsum </a:t>
            </a:r>
            <a:r>
              <a:rPr lang="en-US" sz="700" dirty="0" err="1"/>
              <a:t>aliquip</a:t>
            </a:r>
            <a:r>
              <a:rPr lang="en-US" sz="700" dirty="0"/>
              <a:t> dolore ex </a:t>
            </a:r>
            <a:r>
              <a:rPr lang="en-US" sz="700" dirty="0" err="1"/>
              <a:t>eiusmod</a:t>
            </a:r>
            <a:r>
              <a:rPr lang="en-US" sz="700" dirty="0"/>
              <a:t> </a:t>
            </a:r>
            <a:r>
              <a:rPr lang="en-US" sz="700" dirty="0" err="1"/>
              <a:t>ut</a:t>
            </a:r>
            <a:r>
              <a:rPr lang="en-US" sz="700" dirty="0"/>
              <a:t> </a:t>
            </a:r>
            <a:r>
              <a:rPr lang="en-US" sz="700" dirty="0" err="1"/>
              <a:t>eiusmod</a:t>
            </a:r>
            <a:r>
              <a:rPr lang="en-US" sz="700" dirty="0"/>
              <a:t> </a:t>
            </a:r>
            <a:r>
              <a:rPr lang="en-US" sz="700" dirty="0" err="1"/>
              <a:t>eu</a:t>
            </a:r>
            <a:r>
              <a:rPr lang="en-US" sz="700" dirty="0"/>
              <a:t> </a:t>
            </a:r>
            <a:r>
              <a:rPr lang="en-US" sz="700" dirty="0" err="1"/>
              <a:t>consequat</a:t>
            </a:r>
            <a:r>
              <a:rPr lang="en-US" sz="700" dirty="0"/>
              <a:t>, do, exercitation </a:t>
            </a:r>
            <a:r>
              <a:rPr lang="en-US" sz="700" dirty="0" err="1"/>
              <a:t>elit</a:t>
            </a:r>
            <a:r>
              <a:rPr lang="en-US" sz="700" dirty="0"/>
              <a:t> </a:t>
            </a:r>
            <a:r>
              <a:rPr lang="en-US" sz="700" dirty="0" err="1"/>
              <a:t>ut</a:t>
            </a:r>
            <a:r>
              <a:rPr lang="en-US" sz="700" dirty="0"/>
              <a:t> </a:t>
            </a:r>
            <a:r>
              <a:rPr lang="en-US" sz="700" dirty="0" err="1"/>
              <a:t>sint</a:t>
            </a:r>
            <a:r>
              <a:rPr lang="en-US" sz="700" dirty="0"/>
              <a:t> </a:t>
            </a:r>
            <a:r>
              <a:rPr lang="en-US" sz="700" dirty="0" err="1"/>
              <a:t>cupidatat</a:t>
            </a:r>
            <a:r>
              <a:rPr lang="en-US" sz="700" dirty="0"/>
              <a:t>. </a:t>
            </a:r>
            <a:r>
              <a:rPr lang="en-US" sz="700" dirty="0" err="1"/>
              <a:t>Esse</a:t>
            </a:r>
            <a:r>
              <a:rPr lang="en-US" sz="700" dirty="0"/>
              <a:t>, 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a:t>
            </a:r>
          </a:p>
        </p:txBody>
      </p:sp>
      <p:pic>
        <p:nvPicPr>
          <p:cNvPr id="21" name="Picture 20" descr="A close-up of a machine&#10;&#10;Description automatically generated with medium confidence">
            <a:extLst>
              <a:ext uri="{FF2B5EF4-FFF2-40B4-BE49-F238E27FC236}">
                <a16:creationId xmlns:a16="http://schemas.microsoft.com/office/drawing/2014/main" id="{BF29F883-93C0-4DED-9570-34C665C567B3}"/>
              </a:ext>
            </a:extLst>
          </p:cNvPr>
          <p:cNvPicPr>
            <a:picLocks noChangeAspect="1"/>
          </p:cNvPicPr>
          <p:nvPr/>
        </p:nvPicPr>
        <p:blipFill rotWithShape="1">
          <a:blip r:embed="rId5">
            <a:extLst>
              <a:ext uri="{28A0092B-C50C-407E-A947-70E740481C1C}">
                <a14:useLocalDpi xmlns:a14="http://schemas.microsoft.com/office/drawing/2010/main" val="0"/>
              </a:ext>
            </a:extLst>
          </a:blip>
          <a:srcRect b="50029"/>
          <a:stretch/>
        </p:blipFill>
        <p:spPr>
          <a:xfrm>
            <a:off x="260648" y="6681192"/>
            <a:ext cx="3600400" cy="1383275"/>
          </a:xfrm>
          <a:prstGeom prst="rect">
            <a:avLst/>
          </a:prstGeom>
        </p:spPr>
      </p:pic>
      <p:sp>
        <p:nvSpPr>
          <p:cNvPr id="22" name="TextBox 21">
            <a:extLst>
              <a:ext uri="{FF2B5EF4-FFF2-40B4-BE49-F238E27FC236}">
                <a16:creationId xmlns:a16="http://schemas.microsoft.com/office/drawing/2014/main" id="{7E761CAF-2834-4553-B01C-A42C09399C21}"/>
              </a:ext>
            </a:extLst>
          </p:cNvPr>
          <p:cNvSpPr txBox="1"/>
          <p:nvPr/>
        </p:nvSpPr>
        <p:spPr>
          <a:xfrm>
            <a:off x="188640" y="5097016"/>
            <a:ext cx="3816424" cy="1431161"/>
          </a:xfrm>
          <a:prstGeom prst="rect">
            <a:avLst/>
          </a:prstGeom>
          <a:noFill/>
        </p:spPr>
        <p:txBody>
          <a:bodyPr wrap="square" rtlCol="0">
            <a:spAutoFit/>
          </a:bodyPr>
          <a:lstStyle/>
          <a:p>
            <a:pPr>
              <a:spcAft>
                <a:spcPts val="600"/>
              </a:spcAft>
            </a:pPr>
            <a:r>
              <a:rPr lang="en-US" sz="1200" b="1" dirty="0"/>
              <a:t>Results</a:t>
            </a:r>
          </a:p>
          <a:p>
            <a:r>
              <a:rPr lang="en-US" sz="700" dirty="0"/>
              <a:t>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 Exercitation </a:t>
            </a:r>
            <a:r>
              <a:rPr lang="en-US" sz="700" dirty="0" err="1"/>
              <a:t>aliquip</a:t>
            </a:r>
            <a:r>
              <a:rPr lang="en-US" sz="700" dirty="0"/>
              <a:t> </a:t>
            </a:r>
            <a:r>
              <a:rPr lang="en-US" sz="700" dirty="0" err="1"/>
              <a:t>incididunt</a:t>
            </a:r>
            <a:r>
              <a:rPr lang="en-US" sz="700" dirty="0"/>
              <a:t> non </a:t>
            </a:r>
            <a:r>
              <a:rPr lang="en-US" sz="700" dirty="0" err="1"/>
              <a:t>fugiat</a:t>
            </a:r>
            <a:r>
              <a:rPr lang="en-US" sz="700" dirty="0"/>
              <a:t> </a:t>
            </a:r>
            <a:r>
              <a:rPr lang="en-US" sz="700" dirty="0" err="1"/>
              <a:t>ut</a:t>
            </a:r>
            <a:r>
              <a:rPr lang="en-US" sz="700" dirty="0"/>
              <a:t> in ipsum dolor, </a:t>
            </a:r>
            <a:r>
              <a:rPr lang="en-US" sz="700" dirty="0" err="1"/>
              <a:t>pariatur</a:t>
            </a:r>
            <a:r>
              <a:rPr lang="en-US" sz="700" dirty="0"/>
              <a:t> in </a:t>
            </a:r>
            <a:r>
              <a:rPr lang="en-US" sz="700" dirty="0" err="1"/>
              <a:t>irure</a:t>
            </a:r>
            <a:r>
              <a:rPr lang="en-US" sz="700" dirty="0"/>
              <a:t> exercitation, </a:t>
            </a:r>
            <a:r>
              <a:rPr lang="en-US" sz="700" dirty="0" err="1"/>
              <a:t>ullamco</a:t>
            </a:r>
            <a:r>
              <a:rPr lang="en-US" sz="700" dirty="0"/>
              <a:t> qui </a:t>
            </a:r>
            <a:r>
              <a:rPr lang="en-US" sz="700" dirty="0" err="1"/>
              <a:t>incididunt</a:t>
            </a:r>
            <a:r>
              <a:rPr lang="en-US" sz="700" dirty="0"/>
              <a:t> </a:t>
            </a:r>
            <a:r>
              <a:rPr lang="en-US" sz="700" dirty="0" err="1"/>
              <a:t>ullamco</a:t>
            </a:r>
            <a:r>
              <a:rPr lang="en-US" sz="700" dirty="0"/>
              <a:t> dolor et. Dolore exercitation </a:t>
            </a:r>
            <a:r>
              <a:rPr lang="en-US" sz="700" dirty="0" err="1"/>
              <a:t>est</a:t>
            </a:r>
            <a:r>
              <a:rPr lang="en-US" sz="700" dirty="0"/>
              <a:t> </a:t>
            </a:r>
            <a:r>
              <a:rPr lang="en-US" sz="700" dirty="0" err="1"/>
              <a:t>ut</a:t>
            </a:r>
            <a:r>
              <a:rPr lang="en-US" sz="700" dirty="0"/>
              <a:t> </a:t>
            </a:r>
            <a:r>
              <a:rPr lang="en-US" sz="700" dirty="0" err="1"/>
              <a:t>incididunt</a:t>
            </a:r>
            <a:r>
              <a:rPr lang="en-US" sz="700" dirty="0"/>
              <a:t>. </a:t>
            </a:r>
            <a:r>
              <a:rPr lang="en-US" sz="700" dirty="0" err="1"/>
              <a:t>Tempor</a:t>
            </a:r>
            <a:r>
              <a:rPr lang="en-US" sz="700" dirty="0"/>
              <a:t>, qui, </a:t>
            </a:r>
            <a:r>
              <a:rPr lang="en-US" sz="700" dirty="0" err="1"/>
              <a:t>tempor</a:t>
            </a:r>
            <a:r>
              <a:rPr lang="en-US" sz="700" dirty="0"/>
              <a:t> </a:t>
            </a:r>
            <a:r>
              <a:rPr lang="en-US" sz="700" dirty="0" err="1"/>
              <a:t>ea</a:t>
            </a:r>
            <a:r>
              <a:rPr lang="en-US" sz="700" dirty="0"/>
              <a:t> </a:t>
            </a:r>
            <a:r>
              <a:rPr lang="en-US" sz="700" dirty="0" err="1"/>
              <a:t>voluptate</a:t>
            </a:r>
            <a:r>
              <a:rPr lang="en-US" sz="700" dirty="0"/>
              <a:t>, </a:t>
            </a:r>
            <a:r>
              <a:rPr lang="en-US" sz="700" dirty="0" err="1"/>
              <a:t>enim</a:t>
            </a:r>
            <a:r>
              <a:rPr lang="en-US" sz="700" dirty="0"/>
              <a:t> labore sed </a:t>
            </a:r>
            <a:r>
              <a:rPr lang="en-US" sz="700" dirty="0" err="1"/>
              <a:t>velit</a:t>
            </a:r>
            <a:r>
              <a:rPr lang="en-US" sz="700" dirty="0"/>
              <a:t> minim </a:t>
            </a:r>
            <a:r>
              <a:rPr lang="en-US" sz="700" dirty="0" err="1"/>
              <a:t>tempor</a:t>
            </a:r>
            <a:r>
              <a:rPr lang="en-US" sz="700" dirty="0"/>
              <a:t> do </a:t>
            </a:r>
            <a:r>
              <a:rPr lang="en-US" sz="700" dirty="0" err="1"/>
              <a:t>enim</a:t>
            </a:r>
            <a:r>
              <a:rPr lang="en-US" sz="700" dirty="0"/>
              <a:t>. Ut </a:t>
            </a:r>
            <a:r>
              <a:rPr lang="en-US" sz="700" dirty="0" err="1"/>
              <a:t>officia</a:t>
            </a:r>
            <a:r>
              <a:rPr lang="en-US" sz="700" dirty="0"/>
              <a:t> ipsum </a:t>
            </a:r>
            <a:r>
              <a:rPr lang="en-US" sz="700" dirty="0" err="1"/>
              <a:t>aliquip</a:t>
            </a:r>
            <a:r>
              <a:rPr lang="en-US" sz="700" dirty="0"/>
              <a:t> dolore ex </a:t>
            </a:r>
            <a:r>
              <a:rPr lang="en-US" sz="700" dirty="0" err="1"/>
              <a:t>eiusmod</a:t>
            </a:r>
            <a:r>
              <a:rPr lang="en-US" sz="700" dirty="0"/>
              <a:t> </a:t>
            </a:r>
            <a:r>
              <a:rPr lang="en-US" sz="700" dirty="0" err="1"/>
              <a:t>ut</a:t>
            </a:r>
            <a:r>
              <a:rPr lang="en-US" sz="700" dirty="0"/>
              <a:t> </a:t>
            </a:r>
            <a:r>
              <a:rPr lang="en-US" sz="700" dirty="0" err="1"/>
              <a:t>eiusmod</a:t>
            </a:r>
            <a:r>
              <a:rPr lang="en-US" sz="700" dirty="0"/>
              <a:t> </a:t>
            </a:r>
            <a:r>
              <a:rPr lang="en-US" sz="700" dirty="0" err="1"/>
              <a:t>eu</a:t>
            </a:r>
            <a:r>
              <a:rPr lang="en-US" sz="700" dirty="0"/>
              <a:t> </a:t>
            </a:r>
            <a:r>
              <a:rPr lang="en-US" sz="700" dirty="0" err="1"/>
              <a:t>consequat</a:t>
            </a:r>
            <a:r>
              <a:rPr lang="en-US" sz="700" dirty="0"/>
              <a:t>, do, exercitation </a:t>
            </a:r>
            <a:r>
              <a:rPr lang="en-US" sz="700" dirty="0" err="1"/>
              <a:t>elit</a:t>
            </a:r>
            <a:r>
              <a:rPr lang="en-US" sz="700" dirty="0"/>
              <a:t> </a:t>
            </a:r>
            <a:r>
              <a:rPr lang="en-US" sz="700" dirty="0" err="1"/>
              <a:t>ut</a:t>
            </a:r>
            <a:r>
              <a:rPr lang="en-US" sz="700" dirty="0"/>
              <a:t> </a:t>
            </a:r>
            <a:r>
              <a:rPr lang="en-US" sz="700" dirty="0" err="1"/>
              <a:t>sint</a:t>
            </a:r>
            <a:r>
              <a:rPr lang="en-US" sz="700" dirty="0"/>
              <a:t> </a:t>
            </a:r>
            <a:r>
              <a:rPr lang="en-US" sz="700" dirty="0" err="1"/>
              <a:t>cupidatat</a:t>
            </a:r>
            <a:r>
              <a:rPr lang="en-US" sz="700" dirty="0"/>
              <a:t>. </a:t>
            </a:r>
            <a:r>
              <a:rPr lang="en-US" sz="700" dirty="0" err="1"/>
              <a:t>Esse</a:t>
            </a:r>
            <a:r>
              <a:rPr lang="en-US" sz="700" dirty="0"/>
              <a:t>, 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 Exercitation </a:t>
            </a:r>
            <a:r>
              <a:rPr lang="en-US" sz="700" dirty="0" err="1"/>
              <a:t>aliquip</a:t>
            </a:r>
            <a:r>
              <a:rPr lang="en-US" sz="700" dirty="0"/>
              <a:t> </a:t>
            </a:r>
            <a:r>
              <a:rPr lang="en-US" sz="700" dirty="0" err="1"/>
              <a:t>incididunt</a:t>
            </a:r>
            <a:r>
              <a:rPr lang="en-US" sz="700" dirty="0"/>
              <a:t> non </a:t>
            </a:r>
            <a:r>
              <a:rPr lang="en-US" sz="700" dirty="0" err="1"/>
              <a:t>fugiat</a:t>
            </a:r>
            <a:r>
              <a:rPr lang="en-US" sz="700" dirty="0"/>
              <a:t> </a:t>
            </a:r>
            <a:r>
              <a:rPr lang="en-US" sz="700" dirty="0" err="1"/>
              <a:t>ut</a:t>
            </a:r>
            <a:r>
              <a:rPr lang="en-US" sz="700" dirty="0"/>
              <a:t> in ipsum dolor, </a:t>
            </a:r>
            <a:r>
              <a:rPr lang="en-US" sz="700" dirty="0" err="1"/>
              <a:t>pariatur</a:t>
            </a:r>
            <a:r>
              <a:rPr lang="en-US" sz="700" dirty="0"/>
              <a:t> in </a:t>
            </a:r>
            <a:r>
              <a:rPr lang="en-US" sz="700" dirty="0" err="1"/>
              <a:t>irure</a:t>
            </a:r>
            <a:r>
              <a:rPr lang="en-US" sz="700" dirty="0"/>
              <a:t> exercitation, </a:t>
            </a:r>
            <a:r>
              <a:rPr lang="en-US" sz="700" dirty="0" err="1"/>
              <a:t>ullamco</a:t>
            </a:r>
            <a:r>
              <a:rPr lang="en-US" sz="700" dirty="0"/>
              <a:t> qui </a:t>
            </a:r>
            <a:r>
              <a:rPr lang="en-US" sz="700" dirty="0" err="1"/>
              <a:t>incididunt</a:t>
            </a:r>
            <a:r>
              <a:rPr lang="en-US" sz="700" dirty="0"/>
              <a:t> </a:t>
            </a:r>
            <a:r>
              <a:rPr lang="en-US" sz="700" dirty="0" err="1"/>
              <a:t>ullamco</a:t>
            </a:r>
            <a:r>
              <a:rPr lang="en-US" sz="700" dirty="0"/>
              <a:t> dolor et. Dolore exercitation </a:t>
            </a:r>
            <a:r>
              <a:rPr lang="en-US" sz="700" dirty="0" err="1"/>
              <a:t>est</a:t>
            </a:r>
            <a:r>
              <a:rPr lang="en-US" sz="700" dirty="0"/>
              <a:t> </a:t>
            </a:r>
            <a:r>
              <a:rPr lang="en-US" sz="700" dirty="0" err="1"/>
              <a:t>ut</a:t>
            </a:r>
            <a:r>
              <a:rPr lang="en-US" sz="700" dirty="0"/>
              <a:t> </a:t>
            </a:r>
            <a:r>
              <a:rPr lang="en-US" sz="700" dirty="0" err="1"/>
              <a:t>incididunt</a:t>
            </a:r>
            <a:r>
              <a:rPr lang="en-US" sz="700" dirty="0"/>
              <a:t>. </a:t>
            </a:r>
            <a:r>
              <a:rPr lang="en-US" sz="700" dirty="0" err="1"/>
              <a:t>Tempor</a:t>
            </a:r>
            <a:r>
              <a:rPr lang="en-US" sz="700" dirty="0"/>
              <a:t>, qui, </a:t>
            </a:r>
            <a:r>
              <a:rPr lang="en-US" sz="700" dirty="0" err="1"/>
              <a:t>tempor</a:t>
            </a:r>
            <a:r>
              <a:rPr lang="en-US" sz="700" dirty="0"/>
              <a:t> </a:t>
            </a:r>
            <a:r>
              <a:rPr lang="en-US" sz="700" dirty="0" err="1"/>
              <a:t>ea</a:t>
            </a:r>
            <a:r>
              <a:rPr lang="en-US" sz="700" dirty="0"/>
              <a:t> </a:t>
            </a:r>
            <a:r>
              <a:rPr lang="en-US" sz="700" dirty="0" err="1"/>
              <a:t>voluptate</a:t>
            </a:r>
            <a:r>
              <a:rPr lang="en-US" sz="700" dirty="0"/>
              <a:t>, </a:t>
            </a:r>
            <a:r>
              <a:rPr lang="en-US" sz="700" dirty="0" err="1"/>
              <a:t>enim</a:t>
            </a:r>
            <a:r>
              <a:rPr lang="en-US" sz="700" dirty="0"/>
              <a:t> labore sed </a:t>
            </a:r>
            <a:r>
              <a:rPr lang="en-US" sz="700" dirty="0" err="1"/>
              <a:t>velit</a:t>
            </a:r>
            <a:r>
              <a:rPr lang="en-US" sz="700" dirty="0"/>
              <a:t> minim </a:t>
            </a:r>
            <a:r>
              <a:rPr lang="en-US" sz="700" dirty="0" err="1"/>
              <a:t>tempor</a:t>
            </a:r>
            <a:r>
              <a:rPr lang="en-US" sz="700" dirty="0"/>
              <a:t> do </a:t>
            </a:r>
            <a:r>
              <a:rPr lang="en-US" sz="700" dirty="0" err="1"/>
              <a:t>enim</a:t>
            </a:r>
            <a:r>
              <a:rPr lang="en-US" sz="700" dirty="0"/>
              <a:t>. Ut </a:t>
            </a:r>
            <a:r>
              <a:rPr lang="en-US" sz="700" dirty="0" err="1"/>
              <a:t>officia</a:t>
            </a:r>
            <a:r>
              <a:rPr lang="en-US" sz="700" dirty="0"/>
              <a:t> ipsum </a:t>
            </a:r>
            <a:r>
              <a:rPr lang="en-US" sz="700" dirty="0" err="1"/>
              <a:t>aliquip</a:t>
            </a:r>
            <a:r>
              <a:rPr lang="en-US" sz="700" dirty="0"/>
              <a:t> dolore ex </a:t>
            </a:r>
            <a:r>
              <a:rPr lang="en-US" sz="700" dirty="0" err="1"/>
              <a:t>eiusmod</a:t>
            </a:r>
            <a:r>
              <a:rPr lang="en-US" sz="700" dirty="0"/>
              <a:t> </a:t>
            </a:r>
            <a:r>
              <a:rPr lang="en-US" sz="700" dirty="0" err="1"/>
              <a:t>ut</a:t>
            </a:r>
            <a:r>
              <a:rPr lang="en-US" sz="700" dirty="0"/>
              <a:t> </a:t>
            </a:r>
            <a:r>
              <a:rPr lang="en-US" sz="700" dirty="0" err="1"/>
              <a:t>eiusmod</a:t>
            </a:r>
            <a:r>
              <a:rPr lang="en-US" sz="700" dirty="0"/>
              <a:t> </a:t>
            </a:r>
            <a:r>
              <a:rPr lang="en-US" sz="700" dirty="0" err="1"/>
              <a:t>eu</a:t>
            </a:r>
            <a:r>
              <a:rPr lang="en-US" sz="700" dirty="0"/>
              <a:t> </a:t>
            </a:r>
            <a:r>
              <a:rPr lang="en-US" sz="700" dirty="0" err="1"/>
              <a:t>consequat</a:t>
            </a:r>
            <a:r>
              <a:rPr lang="en-US" sz="700" dirty="0"/>
              <a:t>, do, exercitation </a:t>
            </a:r>
            <a:r>
              <a:rPr lang="en-US" sz="700" dirty="0" err="1"/>
              <a:t>elit</a:t>
            </a:r>
            <a:r>
              <a:rPr lang="en-US" sz="700" dirty="0"/>
              <a:t> </a:t>
            </a:r>
            <a:r>
              <a:rPr lang="en-US" sz="700" dirty="0" err="1"/>
              <a:t>ut</a:t>
            </a:r>
            <a:r>
              <a:rPr lang="en-US" sz="700" dirty="0"/>
              <a:t> </a:t>
            </a:r>
            <a:r>
              <a:rPr lang="en-US" sz="700" dirty="0" err="1"/>
              <a:t>sint</a:t>
            </a:r>
            <a:r>
              <a:rPr lang="en-US" sz="700" dirty="0"/>
              <a:t> </a:t>
            </a:r>
            <a:r>
              <a:rPr lang="en-US" sz="700" dirty="0" err="1"/>
              <a:t>cupidatat</a:t>
            </a:r>
            <a:r>
              <a:rPr lang="en-US" sz="700" dirty="0"/>
              <a:t>. </a:t>
            </a:r>
            <a:r>
              <a:rPr lang="en-US" sz="700" dirty="0" err="1"/>
              <a:t>Esse</a:t>
            </a:r>
            <a:r>
              <a:rPr lang="en-US" sz="700" dirty="0"/>
              <a:t>, in </a:t>
            </a:r>
            <a:r>
              <a:rPr lang="en-US" sz="700" dirty="0" err="1"/>
              <a:t>duis</a:t>
            </a:r>
            <a:r>
              <a:rPr lang="en-US" sz="700" dirty="0"/>
              <a:t> </a:t>
            </a:r>
            <a:r>
              <a:rPr lang="en-US" sz="700" dirty="0" err="1"/>
              <a:t>eiusmod</a:t>
            </a:r>
            <a:r>
              <a:rPr lang="en-US" sz="700" dirty="0"/>
              <a:t> </a:t>
            </a:r>
            <a:r>
              <a:rPr lang="en-US" sz="700" dirty="0" err="1"/>
              <a:t>ea</a:t>
            </a:r>
            <a:r>
              <a:rPr lang="en-US" sz="700" dirty="0"/>
              <a:t> </a:t>
            </a:r>
            <a:r>
              <a:rPr lang="en-US" sz="700" dirty="0" err="1"/>
              <a:t>pariatur</a:t>
            </a:r>
            <a:r>
              <a:rPr lang="en-US" sz="700" dirty="0"/>
              <a:t> ad. Exercitation </a:t>
            </a:r>
            <a:r>
              <a:rPr lang="en-US" sz="700" dirty="0" err="1"/>
              <a:t>aliquip</a:t>
            </a:r>
            <a:r>
              <a:rPr lang="en-US" sz="700" dirty="0"/>
              <a:t> </a:t>
            </a:r>
            <a:r>
              <a:rPr lang="en-US" sz="700" dirty="0" err="1"/>
              <a:t>incididunt</a:t>
            </a:r>
            <a:r>
              <a:rPr lang="en-US" sz="700" dirty="0"/>
              <a:t> non </a:t>
            </a:r>
            <a:r>
              <a:rPr lang="en-US" sz="700" dirty="0" err="1"/>
              <a:t>fugiat</a:t>
            </a:r>
            <a:r>
              <a:rPr lang="en-US" sz="700" dirty="0"/>
              <a:t> </a:t>
            </a:r>
            <a:r>
              <a:rPr lang="en-US" sz="700" dirty="0" err="1"/>
              <a:t>ut</a:t>
            </a:r>
            <a:r>
              <a:rPr lang="en-US" sz="700" dirty="0"/>
              <a:t> in ipsum dolor, </a:t>
            </a:r>
            <a:r>
              <a:rPr lang="en-US" sz="700" dirty="0" err="1"/>
              <a:t>pariatur</a:t>
            </a:r>
            <a:r>
              <a:rPr lang="en-US" sz="700" dirty="0"/>
              <a:t> in </a:t>
            </a:r>
            <a:r>
              <a:rPr lang="en-US" sz="700" dirty="0" err="1"/>
              <a:t>irure</a:t>
            </a:r>
            <a:r>
              <a:rPr lang="en-US" sz="700" dirty="0"/>
              <a:t> exercitation, </a:t>
            </a:r>
            <a:r>
              <a:rPr lang="en-US" sz="700" dirty="0" err="1"/>
              <a:t>ullamco</a:t>
            </a:r>
            <a:r>
              <a:rPr lang="en-US" sz="700" dirty="0"/>
              <a:t> qui </a:t>
            </a:r>
            <a:r>
              <a:rPr lang="en-US" sz="700" dirty="0" err="1"/>
              <a:t>incididunt</a:t>
            </a:r>
            <a:r>
              <a:rPr lang="en-US" sz="700" dirty="0"/>
              <a:t> </a:t>
            </a:r>
            <a:r>
              <a:rPr lang="en-US" sz="700" dirty="0" err="1"/>
              <a:t>ullamco</a:t>
            </a:r>
            <a:r>
              <a:rPr lang="en-US" sz="700" dirty="0"/>
              <a:t> dolor et. Dolore exercitation </a:t>
            </a:r>
            <a:r>
              <a:rPr lang="en-US" sz="700" dirty="0" err="1"/>
              <a:t>est</a:t>
            </a:r>
            <a:r>
              <a:rPr lang="en-US" sz="700" dirty="0"/>
              <a:t> </a:t>
            </a:r>
            <a:r>
              <a:rPr lang="en-US" sz="700" dirty="0" err="1"/>
              <a:t>ut</a:t>
            </a:r>
            <a:r>
              <a:rPr lang="en-US" sz="700" dirty="0"/>
              <a:t> </a:t>
            </a:r>
            <a:r>
              <a:rPr lang="en-US" sz="700" dirty="0" err="1"/>
              <a:t>incididunt</a:t>
            </a:r>
            <a:r>
              <a:rPr lang="en-US" sz="700" dirty="0"/>
              <a:t>. </a:t>
            </a:r>
            <a:endParaRPr lang="en-US" sz="900" dirty="0"/>
          </a:p>
        </p:txBody>
      </p:sp>
      <p:pic>
        <p:nvPicPr>
          <p:cNvPr id="26" name="Picture 25">
            <a:extLst>
              <a:ext uri="{FF2B5EF4-FFF2-40B4-BE49-F238E27FC236}">
                <a16:creationId xmlns:a16="http://schemas.microsoft.com/office/drawing/2014/main" id="{8CCB83D1-9D9C-4B8F-82B1-D6F875155108}"/>
              </a:ext>
            </a:extLst>
          </p:cNvPr>
          <p:cNvPicPr>
            <a:picLocks noChangeAspect="1"/>
          </p:cNvPicPr>
          <p:nvPr/>
        </p:nvPicPr>
        <p:blipFill rotWithShape="1">
          <a:blip r:embed="rId6">
            <a:extLst>
              <a:ext uri="{28A0092B-C50C-407E-A947-70E740481C1C}">
                <a14:useLocalDpi xmlns:a14="http://schemas.microsoft.com/office/drawing/2010/main" val="0"/>
              </a:ext>
            </a:extLst>
          </a:blip>
          <a:srcRect r="33333"/>
          <a:stretch/>
        </p:blipFill>
        <p:spPr>
          <a:xfrm rot="10800000">
            <a:off x="188640" y="123221"/>
            <a:ext cx="540980" cy="608603"/>
          </a:xfrm>
          <a:prstGeom prst="rect">
            <a:avLst/>
          </a:prstGeom>
        </p:spPr>
      </p:pic>
      <p:sp>
        <p:nvSpPr>
          <p:cNvPr id="27" name="TextBox 26">
            <a:extLst>
              <a:ext uri="{FF2B5EF4-FFF2-40B4-BE49-F238E27FC236}">
                <a16:creationId xmlns:a16="http://schemas.microsoft.com/office/drawing/2014/main" id="{E5A73196-AA97-4D94-BAB1-CC8E6D2BBE3B}"/>
              </a:ext>
            </a:extLst>
          </p:cNvPr>
          <p:cNvSpPr txBox="1"/>
          <p:nvPr/>
        </p:nvSpPr>
        <p:spPr>
          <a:xfrm>
            <a:off x="836712" y="-122694"/>
            <a:ext cx="4032448" cy="830997"/>
          </a:xfrm>
          <a:prstGeom prst="rect">
            <a:avLst/>
          </a:prstGeom>
          <a:noFill/>
        </p:spPr>
        <p:txBody>
          <a:bodyPr wrap="square" rtlCol="0" anchor="b">
            <a:spAutoFit/>
          </a:bodyPr>
          <a:lstStyle/>
          <a:p>
            <a:r>
              <a:rPr lang="en-US" sz="1200" b="1" dirty="0"/>
              <a:t>Sensing Soft Robot Actuation with Electrical Impedance Tomography (EIT)</a:t>
            </a:r>
          </a:p>
          <a:p>
            <a:r>
              <a:rPr lang="en-US" sz="800" dirty="0"/>
              <a:t>Charles DeLorey [</a:t>
            </a:r>
            <a:r>
              <a:rPr lang="en-US" sz="800" dirty="0" err="1"/>
              <a:t>charles</a:t>
            </a:r>
            <a:r>
              <a:rPr lang="en-US" sz="800" dirty="0"/>
              <a:t> dot </a:t>
            </a:r>
            <a:r>
              <a:rPr lang="en-US" sz="800" dirty="0" err="1"/>
              <a:t>delorey</a:t>
            </a:r>
            <a:r>
              <a:rPr lang="en-US" sz="800" dirty="0"/>
              <a:t> 20 at imperial dot ac dot </a:t>
            </a:r>
            <a:r>
              <a:rPr lang="en-US" sz="800" dirty="0" err="1"/>
              <a:t>uk</a:t>
            </a:r>
            <a:r>
              <a:rPr lang="en-US" sz="800" dirty="0"/>
              <a:t>]</a:t>
            </a:r>
          </a:p>
          <a:p>
            <a:r>
              <a:rPr lang="en-US" sz="800" i="1" dirty="0"/>
              <a:t>The Hamlyn Centre, Institute of Global Health Innovation, Imperial College London, United Kingdom</a:t>
            </a:r>
          </a:p>
        </p:txBody>
      </p:sp>
      <p:sp>
        <p:nvSpPr>
          <p:cNvPr id="20" name="TextBox 19">
            <a:extLst>
              <a:ext uri="{FF2B5EF4-FFF2-40B4-BE49-F238E27FC236}">
                <a16:creationId xmlns:a16="http://schemas.microsoft.com/office/drawing/2014/main" id="{D6B49FF6-C0C2-40B4-B28D-D43B6256AEAA}"/>
              </a:ext>
            </a:extLst>
          </p:cNvPr>
          <p:cNvSpPr txBox="1"/>
          <p:nvPr/>
        </p:nvSpPr>
        <p:spPr>
          <a:xfrm>
            <a:off x="44624" y="9019128"/>
            <a:ext cx="6552728" cy="1046440"/>
          </a:xfrm>
          <a:prstGeom prst="rect">
            <a:avLst/>
          </a:prstGeom>
          <a:noFill/>
        </p:spPr>
        <p:txBody>
          <a:bodyPr wrap="square" rtlCol="0">
            <a:spAutoFit/>
          </a:bodyPr>
          <a:lstStyle/>
          <a:p>
            <a:pPr>
              <a:spcAft>
                <a:spcPts val="600"/>
              </a:spcAft>
            </a:pPr>
            <a:r>
              <a:rPr lang="en-US" sz="1100" b="1" dirty="0"/>
              <a:t>References</a:t>
            </a:r>
          </a:p>
          <a:p>
            <a:r>
              <a:rPr lang="en-US" sz="700" dirty="0"/>
              <a:t>[1] </a:t>
            </a:r>
            <a:r>
              <a:rPr lang="en-US" sz="700" b="0" i="0" dirty="0">
                <a:solidFill>
                  <a:srgbClr val="161515"/>
                </a:solidFill>
                <a:effectLst/>
                <a:latin typeface="firasans"/>
              </a:rPr>
              <a:t>Author, A. &amp; Author, B. (2020) Title. </a:t>
            </a:r>
            <a:r>
              <a:rPr lang="en-US" sz="700" b="0" i="1" dirty="0">
                <a:solidFill>
                  <a:srgbClr val="161515"/>
                </a:solidFill>
                <a:effectLst/>
                <a:latin typeface="firasans"/>
              </a:rPr>
              <a:t>Journal</a:t>
            </a:r>
            <a:r>
              <a:rPr lang="en-US" sz="700" b="0" i="0" dirty="0">
                <a:solidFill>
                  <a:srgbClr val="161515"/>
                </a:solidFill>
                <a:effectLst/>
                <a:latin typeface="firasans"/>
              </a:rPr>
              <a:t>. 451 (7177), 397-399. Available from: http://www.journal.com/451397a.html [Accessed 20 January 2020]. </a:t>
            </a:r>
          </a:p>
          <a:p>
            <a:r>
              <a:rPr lang="en-US" sz="700" dirty="0"/>
              <a:t>[2] </a:t>
            </a:r>
            <a:r>
              <a:rPr lang="en-US" sz="700" b="0" i="0" dirty="0">
                <a:solidFill>
                  <a:srgbClr val="161515"/>
                </a:solidFill>
                <a:effectLst/>
                <a:latin typeface="firasans"/>
              </a:rPr>
              <a:t>Author, A. &amp; Author, B. (2020) Title. </a:t>
            </a:r>
            <a:r>
              <a:rPr lang="en-US" sz="700" b="0" i="1" dirty="0">
                <a:solidFill>
                  <a:srgbClr val="161515"/>
                </a:solidFill>
                <a:effectLst/>
                <a:latin typeface="firasans"/>
              </a:rPr>
              <a:t>Journal</a:t>
            </a:r>
            <a:r>
              <a:rPr lang="en-US" sz="700" b="0" i="0" dirty="0">
                <a:solidFill>
                  <a:srgbClr val="161515"/>
                </a:solidFill>
                <a:effectLst/>
                <a:latin typeface="firasans"/>
              </a:rPr>
              <a:t>. 451 (7177), 397-399. Available from: doi:10.1016/j.applthermaleng.2020.06.011</a:t>
            </a:r>
          </a:p>
          <a:p>
            <a:r>
              <a:rPr lang="en-US" sz="700" b="0" i="0" dirty="0">
                <a:solidFill>
                  <a:srgbClr val="161515"/>
                </a:solidFill>
                <a:effectLst/>
                <a:latin typeface="firasans"/>
              </a:rPr>
              <a:t>[3] Author, A. &amp; Author, B. (2020) Title. </a:t>
            </a:r>
            <a:r>
              <a:rPr lang="en-US" sz="700" b="0" i="1" dirty="0">
                <a:solidFill>
                  <a:srgbClr val="161515"/>
                </a:solidFill>
                <a:effectLst/>
                <a:latin typeface="firasans"/>
              </a:rPr>
              <a:t>Journal</a:t>
            </a:r>
            <a:r>
              <a:rPr lang="en-US" sz="700" b="0" i="0" dirty="0">
                <a:solidFill>
                  <a:srgbClr val="161515"/>
                </a:solidFill>
                <a:effectLst/>
                <a:latin typeface="firasans"/>
              </a:rPr>
              <a:t>. 451 (7177), 397-399. Available from: http://www.journal.com/451397a.html [Accessed 20 January 2020].</a:t>
            </a:r>
          </a:p>
          <a:p>
            <a:endParaRPr lang="en-US" sz="400" dirty="0">
              <a:solidFill>
                <a:srgbClr val="161515"/>
              </a:solidFill>
              <a:latin typeface="firasans"/>
            </a:endParaRPr>
          </a:p>
          <a:p>
            <a:r>
              <a:rPr lang="en-US" sz="700" b="0" i="1" dirty="0">
                <a:solidFill>
                  <a:srgbClr val="161515"/>
                </a:solidFill>
                <a:effectLst/>
                <a:latin typeface="firasans"/>
              </a:rPr>
              <a:t>Ethics, grant, acknowledgement and open access information. </a:t>
            </a:r>
          </a:p>
          <a:p>
            <a:endParaRPr lang="en-US" sz="700" b="0" i="0" dirty="0">
              <a:solidFill>
                <a:srgbClr val="161515"/>
              </a:solidFill>
              <a:effectLst/>
              <a:latin typeface="firasans"/>
            </a:endParaRPr>
          </a:p>
          <a:p>
            <a:endParaRPr lang="en-GB" sz="700" dirty="0"/>
          </a:p>
        </p:txBody>
      </p:sp>
      <p:sp>
        <p:nvSpPr>
          <p:cNvPr id="2" name="Rectangle: Rounded Corners 1">
            <a:extLst>
              <a:ext uri="{FF2B5EF4-FFF2-40B4-BE49-F238E27FC236}">
                <a16:creationId xmlns:a16="http://schemas.microsoft.com/office/drawing/2014/main" id="{2BD9B3FF-E3DE-4764-B169-F3E663774A72}"/>
              </a:ext>
            </a:extLst>
          </p:cNvPr>
          <p:cNvSpPr/>
          <p:nvPr/>
        </p:nvSpPr>
        <p:spPr>
          <a:xfrm>
            <a:off x="3717032" y="3584848"/>
            <a:ext cx="2772308" cy="324444"/>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942F446D-80C0-411D-B091-2F753159573C}"/>
              </a:ext>
            </a:extLst>
          </p:cNvPr>
          <p:cNvSpPr/>
          <p:nvPr/>
        </p:nvSpPr>
        <p:spPr>
          <a:xfrm>
            <a:off x="4035815" y="3760369"/>
            <a:ext cx="2376264" cy="7200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20EEFE35-C43E-4C51-9AEB-6696D4158889}"/>
              </a:ext>
            </a:extLst>
          </p:cNvPr>
          <p:cNvPicPr>
            <a:picLocks noChangeAspect="1"/>
          </p:cNvPicPr>
          <p:nvPr/>
        </p:nvPicPr>
        <p:blipFill>
          <a:blip r:embed="rId7">
            <a:extLst>
              <a:ext uri="{28A0092B-C50C-407E-A947-70E740481C1C}">
                <a14:useLocalDpi xmlns:a14="http://schemas.microsoft.com/office/drawing/2010/main" val="0"/>
              </a:ext>
            </a:extLst>
          </a:blip>
          <a:srcRect t="36400" b="36400"/>
          <a:stretch/>
        </p:blipFill>
        <p:spPr>
          <a:xfrm>
            <a:off x="3116979" y="3281906"/>
            <a:ext cx="3656657" cy="745943"/>
          </a:xfrm>
          <a:prstGeom prst="rect">
            <a:avLst/>
          </a:prstGeom>
        </p:spPr>
      </p:pic>
    </p:spTree>
    <p:extLst>
      <p:ext uri="{BB962C8B-B14F-4D97-AF65-F5344CB8AC3E}">
        <p14:creationId xmlns:p14="http://schemas.microsoft.com/office/powerpoint/2010/main" val="29960276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1281</Words>
  <Application>Microsoft Office PowerPoint</Application>
  <PresentationFormat>A4 Paper (210x297 mm)</PresentationFormat>
  <Paragraphs>51</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firasans</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2021-03-15T15:05:44Z</dcterms:created>
  <dcterms:modified xsi:type="dcterms:W3CDTF">2021-06-06T16:24:33Z</dcterms:modified>
</cp:coreProperties>
</file>